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871" r:id="rId3"/>
    <p:sldId id="876" r:id="rId4"/>
    <p:sldId id="875" r:id="rId5"/>
    <p:sldId id="874" r:id="rId6"/>
    <p:sldId id="877" r:id="rId7"/>
    <p:sldId id="260" r:id="rId8"/>
    <p:sldId id="262" r:id="rId9"/>
    <p:sldId id="567" r:id="rId10"/>
    <p:sldId id="365" r:id="rId11"/>
    <p:sldId id="354" r:id="rId12"/>
    <p:sldId id="265" r:id="rId13"/>
    <p:sldId id="891" r:id="rId14"/>
    <p:sldId id="419" r:id="rId15"/>
    <p:sldId id="892" r:id="rId16"/>
    <p:sldId id="563" r:id="rId17"/>
    <p:sldId id="555" r:id="rId18"/>
    <p:sldId id="889" r:id="rId19"/>
    <p:sldId id="370" r:id="rId20"/>
    <p:sldId id="887" r:id="rId21"/>
    <p:sldId id="888" r:id="rId22"/>
    <p:sldId id="890" r:id="rId23"/>
    <p:sldId id="89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A91124-8857-4FBE-9474-2E52548A1FB1}" type="doc">
      <dgm:prSet loTypeId="urn:microsoft.com/office/officeart/2005/8/layout/chart3" loCatId="cycle" qsTypeId="urn:microsoft.com/office/officeart/2005/8/quickstyle/simple1" qsCatId="simple" csTypeId="urn:microsoft.com/office/officeart/2005/8/colors/accent1_2" csCatId="accent1" phldr="1"/>
      <dgm:spPr/>
      <dgm:t>
        <a:bodyPr/>
        <a:lstStyle/>
        <a:p>
          <a:endParaRPr lang="en-IN"/>
        </a:p>
      </dgm:t>
    </dgm:pt>
    <dgm:pt modelId="{957690CF-B53C-4968-A010-6227A7D1A280}" type="pres">
      <dgm:prSet presAssocID="{0AA91124-8857-4FBE-9474-2E52548A1FB1}" presName="compositeShape" presStyleCnt="0">
        <dgm:presLayoutVars>
          <dgm:chMax val="7"/>
          <dgm:dir/>
          <dgm:resizeHandles val="exact"/>
        </dgm:presLayoutVars>
      </dgm:prSet>
      <dgm:spPr/>
    </dgm:pt>
  </dgm:ptLst>
  <dgm:cxnLst>
    <dgm:cxn modelId="{3DEABC5B-5A82-413C-ADC2-1660A4A35EE2}" type="presOf" srcId="{0AA91124-8857-4FBE-9474-2E52548A1FB1}" destId="{957690CF-B53C-4968-A010-6227A7D1A280}" srcOrd="0"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BAD77F-172F-4EC3-B7B9-3FE90280429D}"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IN"/>
        </a:p>
      </dgm:t>
    </dgm:pt>
    <dgm:pt modelId="{261E660F-CF18-4C31-AB97-614A2AD789B2}">
      <dgm:prSet phldrT="[Text]" phldr="0"/>
      <dgm:spPr/>
      <dgm:t>
        <a:bodyPr/>
        <a:lstStyle/>
        <a:p>
          <a:r>
            <a:rPr lang="en-US" dirty="0"/>
            <a:t>Forms of IPR</a:t>
          </a:r>
          <a:endParaRPr lang="en-IN" dirty="0"/>
        </a:p>
      </dgm:t>
    </dgm:pt>
    <dgm:pt modelId="{8133E6A8-310B-4E40-9800-DF6618798B1B}" type="parTrans" cxnId="{4B4071B1-ADDF-44E5-9470-3066D8009E88}">
      <dgm:prSet/>
      <dgm:spPr/>
      <dgm:t>
        <a:bodyPr/>
        <a:lstStyle/>
        <a:p>
          <a:endParaRPr lang="en-IN"/>
        </a:p>
      </dgm:t>
    </dgm:pt>
    <dgm:pt modelId="{98678D86-4ED0-4D54-BAE1-C12F7E62DC6B}" type="sibTrans" cxnId="{4B4071B1-ADDF-44E5-9470-3066D8009E88}">
      <dgm:prSet/>
      <dgm:spPr/>
      <dgm:t>
        <a:bodyPr/>
        <a:lstStyle/>
        <a:p>
          <a:endParaRPr lang="en-IN"/>
        </a:p>
      </dgm:t>
    </dgm:pt>
    <dgm:pt modelId="{250DA922-979B-4DF5-8EA9-9A90690CC375}">
      <dgm:prSet phldrT="[Text]" phldr="0" custT="1"/>
      <dgm:spPr/>
      <dgm:t>
        <a:bodyPr lIns="0" tIns="0" rIns="0" bIns="0"/>
        <a:lstStyle/>
        <a:p>
          <a:r>
            <a:rPr lang="en-US" sz="1800" dirty="0">
              <a:latin typeface="Aptos Display" panose="020B0004020202020204" pitchFamily="34" charset="0"/>
            </a:rPr>
            <a:t>Patent or Disclosed Information</a:t>
          </a:r>
          <a:endParaRPr lang="en-IN" sz="1800" dirty="0">
            <a:latin typeface="Aptos Display" panose="020B0004020202020204" pitchFamily="34" charset="0"/>
          </a:endParaRPr>
        </a:p>
      </dgm:t>
    </dgm:pt>
    <dgm:pt modelId="{7C09DBF6-75BB-4A0B-860A-4469D7A61B7B}" type="parTrans" cxnId="{2AA6891F-A3B2-44C8-B8AD-D85B8AB2ADE4}">
      <dgm:prSet/>
      <dgm:spPr/>
      <dgm:t>
        <a:bodyPr/>
        <a:lstStyle/>
        <a:p>
          <a:endParaRPr lang="en-IN"/>
        </a:p>
      </dgm:t>
    </dgm:pt>
    <dgm:pt modelId="{599F663F-13F9-48DB-913E-60779E77AD46}" type="sibTrans" cxnId="{2AA6891F-A3B2-44C8-B8AD-D85B8AB2ADE4}">
      <dgm:prSet/>
      <dgm:spPr/>
      <dgm:t>
        <a:bodyPr/>
        <a:lstStyle/>
        <a:p>
          <a:endParaRPr lang="en-IN"/>
        </a:p>
      </dgm:t>
    </dgm:pt>
    <dgm:pt modelId="{C27504BF-7F55-44F5-80CD-9652EBC18B35}">
      <dgm:prSet phldrT="[Text]" phldr="0" custT="1"/>
      <dgm:spPr/>
      <dgm: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Trade secret or confidential/undisclosed information</a:t>
          </a:r>
          <a:endParaRPr lang="en-IN" sz="1800" kern="1200" dirty="0">
            <a:solidFill>
              <a:prstClr val="white"/>
            </a:solidFill>
            <a:latin typeface="Aptos Display" panose="020B0004020202020204" pitchFamily="34" charset="0"/>
            <a:ea typeface="+mn-ea"/>
            <a:cs typeface="+mn-cs"/>
          </a:endParaRPr>
        </a:p>
      </dgm:t>
    </dgm:pt>
    <dgm:pt modelId="{2B1FC6DE-3859-4D4B-A816-C016CE932FE1}" type="parTrans" cxnId="{93CFAF6A-235F-4310-A8D9-8B64A2C7DFC1}">
      <dgm:prSet/>
      <dgm:spPr/>
      <dgm:t>
        <a:bodyPr/>
        <a:lstStyle/>
        <a:p>
          <a:endParaRPr lang="en-IN"/>
        </a:p>
      </dgm:t>
    </dgm:pt>
    <dgm:pt modelId="{7E1C3743-BF16-4A86-A6B4-3173308F54B2}" type="sibTrans" cxnId="{93CFAF6A-235F-4310-A8D9-8B64A2C7DFC1}">
      <dgm:prSet/>
      <dgm:spPr/>
      <dgm:t>
        <a:bodyPr/>
        <a:lstStyle/>
        <a:p>
          <a:endParaRPr lang="en-IN"/>
        </a:p>
      </dgm:t>
    </dgm:pt>
    <dgm:pt modelId="{D6C5FE4A-5293-4AAE-8AE5-32D2E71ABA90}">
      <dgm:prSet phldrT="[Text]" phldr="0" custT="1"/>
      <dgm:spPr/>
      <dgm: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Copyright &amp; Related Rights</a:t>
          </a:r>
          <a:endParaRPr lang="en-IN" sz="1800" kern="1200" dirty="0">
            <a:solidFill>
              <a:prstClr val="white"/>
            </a:solidFill>
            <a:latin typeface="Aptos Display" panose="020B0004020202020204" pitchFamily="34" charset="0"/>
            <a:ea typeface="+mn-ea"/>
            <a:cs typeface="+mn-cs"/>
          </a:endParaRPr>
        </a:p>
      </dgm:t>
    </dgm:pt>
    <dgm:pt modelId="{C2D74385-AEEE-4E0D-B505-1CFC01DCED37}" type="parTrans" cxnId="{5ACFAAE9-DD31-4107-AE81-8A752ED10663}">
      <dgm:prSet/>
      <dgm:spPr/>
      <dgm:t>
        <a:bodyPr/>
        <a:lstStyle/>
        <a:p>
          <a:endParaRPr lang="en-IN"/>
        </a:p>
      </dgm:t>
    </dgm:pt>
    <dgm:pt modelId="{411D7DB1-EC89-45AE-9E2D-5F6C900DD7C1}" type="sibTrans" cxnId="{5ACFAAE9-DD31-4107-AE81-8A752ED10663}">
      <dgm:prSet/>
      <dgm:spPr/>
      <dgm:t>
        <a:bodyPr/>
        <a:lstStyle/>
        <a:p>
          <a:endParaRPr lang="en-IN"/>
        </a:p>
      </dgm:t>
    </dgm:pt>
    <dgm:pt modelId="{85B7CB3B-9C7F-4818-B64D-5B3BF844F745}">
      <dgm:prSet phldrT="[Text]" phldr="0" custT="1"/>
      <dgm:spPr/>
      <dgm: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Design</a:t>
          </a:r>
          <a:endParaRPr lang="en-IN" sz="1800" kern="1200" dirty="0">
            <a:solidFill>
              <a:prstClr val="white"/>
            </a:solidFill>
            <a:latin typeface="Aptos Display" panose="020B0004020202020204" pitchFamily="34" charset="0"/>
            <a:ea typeface="+mn-ea"/>
            <a:cs typeface="+mn-cs"/>
          </a:endParaRPr>
        </a:p>
      </dgm:t>
    </dgm:pt>
    <dgm:pt modelId="{61B862E0-C9C9-44DB-8B56-41521785642C}" type="parTrans" cxnId="{B771ECDD-93A2-4B0D-85C6-C3DF60A2EADE}">
      <dgm:prSet/>
      <dgm:spPr/>
      <dgm:t>
        <a:bodyPr/>
        <a:lstStyle/>
        <a:p>
          <a:endParaRPr lang="en-IN"/>
        </a:p>
      </dgm:t>
    </dgm:pt>
    <dgm:pt modelId="{A2B45B73-94AE-448D-8B0A-0942C5A363CA}" type="sibTrans" cxnId="{B771ECDD-93A2-4B0D-85C6-C3DF60A2EADE}">
      <dgm:prSet/>
      <dgm:spPr/>
      <dgm:t>
        <a:bodyPr/>
        <a:lstStyle/>
        <a:p>
          <a:endParaRPr lang="en-IN"/>
        </a:p>
      </dgm:t>
    </dgm:pt>
    <dgm:pt modelId="{23337FF8-13FA-44BB-AD78-4E612C1B2587}">
      <dgm:prSet phldrT="[Text]" phldr="0" custT="1"/>
      <dgm:spPr/>
      <dgm: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Semiconductor Integrated Circuit Layout Design</a:t>
          </a:r>
          <a:endParaRPr lang="en-IN" sz="1800" kern="1200" dirty="0">
            <a:solidFill>
              <a:prstClr val="white"/>
            </a:solidFill>
            <a:latin typeface="Aptos Display" panose="020B0004020202020204" pitchFamily="34" charset="0"/>
            <a:ea typeface="+mn-ea"/>
            <a:cs typeface="+mn-cs"/>
          </a:endParaRPr>
        </a:p>
      </dgm:t>
    </dgm:pt>
    <dgm:pt modelId="{2054F81A-3200-4046-8EDF-B236CC34A7A7}" type="parTrans" cxnId="{7D14274F-E52C-4351-ABF5-7B69869CB7FD}">
      <dgm:prSet/>
      <dgm:spPr/>
      <dgm:t>
        <a:bodyPr/>
        <a:lstStyle/>
        <a:p>
          <a:endParaRPr lang="en-IN"/>
        </a:p>
      </dgm:t>
    </dgm:pt>
    <dgm:pt modelId="{7F109E75-FF27-4E71-8ED1-B485500CE55B}" type="sibTrans" cxnId="{7D14274F-E52C-4351-ABF5-7B69869CB7FD}">
      <dgm:prSet/>
      <dgm:spPr/>
      <dgm:t>
        <a:bodyPr/>
        <a:lstStyle/>
        <a:p>
          <a:endParaRPr lang="en-IN"/>
        </a:p>
      </dgm:t>
    </dgm:pt>
    <dgm:pt modelId="{DA6D3FF2-EB90-4C13-89B1-604AEAA44979}">
      <dgm:prSet phldrT="[Text]" phldr="0" custT="1"/>
      <dgm:spPr/>
      <dgm: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Trademark</a:t>
          </a:r>
          <a:endParaRPr lang="en-IN" sz="1800" kern="1200" dirty="0">
            <a:solidFill>
              <a:prstClr val="white"/>
            </a:solidFill>
            <a:latin typeface="Aptos Display" panose="020B0004020202020204" pitchFamily="34" charset="0"/>
            <a:ea typeface="+mn-ea"/>
            <a:cs typeface="+mn-cs"/>
          </a:endParaRPr>
        </a:p>
      </dgm:t>
    </dgm:pt>
    <dgm:pt modelId="{4947B59F-F03D-4FE7-A449-121884A19B31}" type="parTrans" cxnId="{2AA396C9-3DD8-43EC-91B7-7393558C5447}">
      <dgm:prSet/>
      <dgm:spPr/>
      <dgm:t>
        <a:bodyPr/>
        <a:lstStyle/>
        <a:p>
          <a:endParaRPr lang="en-IN"/>
        </a:p>
      </dgm:t>
    </dgm:pt>
    <dgm:pt modelId="{BC078B89-C45A-4100-925C-948B6E78576F}" type="sibTrans" cxnId="{2AA396C9-3DD8-43EC-91B7-7393558C5447}">
      <dgm:prSet/>
      <dgm:spPr/>
      <dgm:t>
        <a:bodyPr/>
        <a:lstStyle/>
        <a:p>
          <a:endParaRPr lang="en-IN"/>
        </a:p>
      </dgm:t>
    </dgm:pt>
    <dgm:pt modelId="{1F1B5CF7-188D-438A-8AA0-7269C76C8EA8}">
      <dgm:prSet phldrT="[Text]" phldr="0" custT="1"/>
      <dgm:spPr/>
      <dgm: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Geographical Indication</a:t>
          </a:r>
          <a:endParaRPr lang="en-IN" sz="1800" kern="1200" dirty="0">
            <a:solidFill>
              <a:prstClr val="white"/>
            </a:solidFill>
            <a:latin typeface="Aptos Display" panose="020B0004020202020204" pitchFamily="34" charset="0"/>
            <a:ea typeface="+mn-ea"/>
            <a:cs typeface="+mn-cs"/>
          </a:endParaRPr>
        </a:p>
      </dgm:t>
    </dgm:pt>
    <dgm:pt modelId="{D47ACEA1-ED5A-49C6-9D8C-21DF63EE0496}" type="parTrans" cxnId="{D2A86D63-82F7-4902-BDB9-3962CA2DC39B}">
      <dgm:prSet/>
      <dgm:spPr/>
      <dgm:t>
        <a:bodyPr/>
        <a:lstStyle/>
        <a:p>
          <a:endParaRPr lang="en-IN"/>
        </a:p>
      </dgm:t>
    </dgm:pt>
    <dgm:pt modelId="{9CDEC93C-7C0C-4FB5-B277-3274D39A944C}" type="sibTrans" cxnId="{D2A86D63-82F7-4902-BDB9-3962CA2DC39B}">
      <dgm:prSet/>
      <dgm:spPr/>
      <dgm:t>
        <a:bodyPr/>
        <a:lstStyle/>
        <a:p>
          <a:endParaRPr lang="en-IN"/>
        </a:p>
      </dgm:t>
    </dgm:pt>
    <dgm:pt modelId="{69EB5994-AD47-41A8-8029-8F31323CA5DE}">
      <dgm:prSet phldrT="[Text]" phldr="0" custT="1"/>
      <dgm:spPr/>
      <dgm: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Plant Variety Protection</a:t>
          </a:r>
          <a:endParaRPr lang="en-IN" sz="1800" kern="1200" dirty="0">
            <a:solidFill>
              <a:prstClr val="white"/>
            </a:solidFill>
            <a:latin typeface="Aptos Display" panose="020B0004020202020204" pitchFamily="34" charset="0"/>
            <a:ea typeface="+mn-ea"/>
            <a:cs typeface="+mn-cs"/>
          </a:endParaRPr>
        </a:p>
      </dgm:t>
    </dgm:pt>
    <dgm:pt modelId="{9DA9847C-DDC4-406C-9577-232474519EEE}" type="parTrans" cxnId="{7469A5C7-0AF9-42F5-9E42-43E8BFF00B5A}">
      <dgm:prSet/>
      <dgm:spPr/>
      <dgm:t>
        <a:bodyPr/>
        <a:lstStyle/>
        <a:p>
          <a:endParaRPr lang="en-IN"/>
        </a:p>
      </dgm:t>
    </dgm:pt>
    <dgm:pt modelId="{0A5D4565-E8D5-4599-BF20-0970781C48CF}" type="sibTrans" cxnId="{7469A5C7-0AF9-42F5-9E42-43E8BFF00B5A}">
      <dgm:prSet/>
      <dgm:spPr/>
      <dgm:t>
        <a:bodyPr/>
        <a:lstStyle/>
        <a:p>
          <a:endParaRPr lang="en-IN"/>
        </a:p>
      </dgm:t>
    </dgm:pt>
    <dgm:pt modelId="{CDEAA103-038A-4D4D-922E-B4A36FBF6BB1}">
      <dgm:prSet custT="1"/>
      <dgm:spPr/>
      <dgm:t>
        <a:bodyPr/>
        <a:lstStyle/>
        <a:p>
          <a:r>
            <a:rPr lang="en-US" sz="2400" dirty="0"/>
            <a:t>Function</a:t>
          </a:r>
          <a:endParaRPr lang="en-IN" sz="2400" dirty="0"/>
        </a:p>
      </dgm:t>
    </dgm:pt>
    <dgm:pt modelId="{8C3C8567-E5B4-4E1F-BACB-0DAB8126A701}" type="parTrans" cxnId="{82D96EAC-8F66-4387-8A69-449524E65DD8}">
      <dgm:prSet/>
      <dgm:spPr/>
      <dgm:t>
        <a:bodyPr/>
        <a:lstStyle/>
        <a:p>
          <a:endParaRPr lang="en-IN"/>
        </a:p>
      </dgm:t>
    </dgm:pt>
    <dgm:pt modelId="{13DAC009-8D93-4F63-BF2D-6C1684514F40}" type="sibTrans" cxnId="{82D96EAC-8F66-4387-8A69-449524E65DD8}">
      <dgm:prSet/>
      <dgm:spPr/>
      <dgm:t>
        <a:bodyPr/>
        <a:lstStyle/>
        <a:p>
          <a:endParaRPr lang="en-IN"/>
        </a:p>
      </dgm:t>
    </dgm:pt>
    <dgm:pt modelId="{DB2F5333-C78F-4F16-8E8A-8FB754E1048A}">
      <dgm:prSet/>
      <dgm:spPr/>
      <dgm:t>
        <a:bodyPr/>
        <a:lstStyle/>
        <a:p>
          <a:r>
            <a:rPr lang="en-US" dirty="0"/>
            <a:t>Anything Commercially Valuable</a:t>
          </a:r>
          <a:endParaRPr lang="en-IN" dirty="0"/>
        </a:p>
      </dgm:t>
    </dgm:pt>
    <dgm:pt modelId="{E00018F3-951D-4F39-828F-D0D9DA8B4137}" type="parTrans" cxnId="{D36ED5BB-5790-49B9-B66C-B31AE019461B}">
      <dgm:prSet/>
      <dgm:spPr/>
      <dgm:t>
        <a:bodyPr/>
        <a:lstStyle/>
        <a:p>
          <a:endParaRPr lang="en-IN"/>
        </a:p>
      </dgm:t>
    </dgm:pt>
    <dgm:pt modelId="{773DECB9-5142-4FA4-A230-EEB89B447F88}" type="sibTrans" cxnId="{D36ED5BB-5790-49B9-B66C-B31AE019461B}">
      <dgm:prSet/>
      <dgm:spPr/>
      <dgm:t>
        <a:bodyPr/>
        <a:lstStyle/>
        <a:p>
          <a:endParaRPr lang="en-IN"/>
        </a:p>
      </dgm:t>
    </dgm:pt>
    <dgm:pt modelId="{321DECA6-1761-4739-9FDC-FE0F5899ED5C}">
      <dgm:prSet/>
      <dgm:spPr/>
      <dgm:t>
        <a:bodyPr/>
        <a:lstStyle/>
        <a:p>
          <a:r>
            <a:rPr lang="en-US" dirty="0"/>
            <a:t>Expression</a:t>
          </a:r>
          <a:endParaRPr lang="en-IN" dirty="0"/>
        </a:p>
      </dgm:t>
    </dgm:pt>
    <dgm:pt modelId="{EA0561F2-6717-42AD-8625-5EA797808359}" type="parTrans" cxnId="{6DDA50BA-B1E1-48AE-9E0E-0A97A8BC86FB}">
      <dgm:prSet/>
      <dgm:spPr/>
      <dgm:t>
        <a:bodyPr/>
        <a:lstStyle/>
        <a:p>
          <a:endParaRPr lang="en-IN"/>
        </a:p>
      </dgm:t>
    </dgm:pt>
    <dgm:pt modelId="{82223EFB-F260-478F-87DF-4722930D4631}" type="sibTrans" cxnId="{6DDA50BA-B1E1-48AE-9E0E-0A97A8BC86FB}">
      <dgm:prSet/>
      <dgm:spPr/>
      <dgm:t>
        <a:bodyPr/>
        <a:lstStyle/>
        <a:p>
          <a:endParaRPr lang="en-IN"/>
        </a:p>
      </dgm:t>
    </dgm:pt>
    <dgm:pt modelId="{39129C6B-B9E3-415B-B363-A15FE2FD42EC}">
      <dgm:prSet/>
      <dgm:spPr/>
      <dgm:t>
        <a:bodyPr/>
        <a:lstStyle/>
        <a:p>
          <a:r>
            <a:rPr lang="en-US" dirty="0"/>
            <a:t>Attraction</a:t>
          </a:r>
          <a:endParaRPr lang="en-IN" dirty="0"/>
        </a:p>
      </dgm:t>
    </dgm:pt>
    <dgm:pt modelId="{C7F365FC-D98B-4191-A3A8-A399B5DB9061}" type="parTrans" cxnId="{6816033A-1E8D-45FB-94FD-147BCB67BA34}">
      <dgm:prSet/>
      <dgm:spPr/>
      <dgm:t>
        <a:bodyPr/>
        <a:lstStyle/>
        <a:p>
          <a:endParaRPr lang="en-IN"/>
        </a:p>
      </dgm:t>
    </dgm:pt>
    <dgm:pt modelId="{15B1CCE8-7BCC-43CE-8886-EB3762E770EE}" type="sibTrans" cxnId="{6816033A-1E8D-45FB-94FD-147BCB67BA34}">
      <dgm:prSet/>
      <dgm:spPr/>
      <dgm:t>
        <a:bodyPr/>
        <a:lstStyle/>
        <a:p>
          <a:endParaRPr lang="en-IN"/>
        </a:p>
      </dgm:t>
    </dgm:pt>
    <dgm:pt modelId="{1021507B-DEB5-4D74-BD03-461DA11F7A88}">
      <dgm:prSet/>
      <dgm:spPr/>
      <dgm:t>
        <a:bodyPr/>
        <a:lstStyle/>
        <a:p>
          <a:r>
            <a:rPr lang="en-US" dirty="0"/>
            <a:t>Chip Architecture</a:t>
          </a:r>
          <a:endParaRPr lang="en-IN" dirty="0"/>
        </a:p>
      </dgm:t>
    </dgm:pt>
    <dgm:pt modelId="{89BB4DA0-48B3-4E25-96F3-DF06F2849A46}" type="parTrans" cxnId="{2F2872F2-759F-4C8E-802C-F161C6374651}">
      <dgm:prSet/>
      <dgm:spPr/>
      <dgm:t>
        <a:bodyPr/>
        <a:lstStyle/>
        <a:p>
          <a:endParaRPr lang="en-IN"/>
        </a:p>
      </dgm:t>
    </dgm:pt>
    <dgm:pt modelId="{AF63BF56-FD7D-4D1A-9AA4-9E3D81A43F89}" type="sibTrans" cxnId="{2F2872F2-759F-4C8E-802C-F161C6374651}">
      <dgm:prSet/>
      <dgm:spPr/>
      <dgm:t>
        <a:bodyPr/>
        <a:lstStyle/>
        <a:p>
          <a:endParaRPr lang="en-IN"/>
        </a:p>
      </dgm:t>
    </dgm:pt>
    <dgm:pt modelId="{582647DE-A50F-48E3-AB4E-3667C1184F08}">
      <dgm:prSet/>
      <dgm:spPr/>
      <dgm:t>
        <a:bodyPr/>
        <a:lstStyle/>
        <a:p>
          <a:r>
            <a:rPr lang="en-US" dirty="0"/>
            <a:t>Identity</a:t>
          </a:r>
          <a:endParaRPr lang="en-IN" dirty="0"/>
        </a:p>
      </dgm:t>
    </dgm:pt>
    <dgm:pt modelId="{FE5A9784-CB45-44E9-9034-7D61E69D0AE6}" type="parTrans" cxnId="{5A3A19FE-9C76-4062-95F9-A7BF085DF1FB}">
      <dgm:prSet/>
      <dgm:spPr/>
      <dgm:t>
        <a:bodyPr/>
        <a:lstStyle/>
        <a:p>
          <a:endParaRPr lang="en-IN"/>
        </a:p>
      </dgm:t>
    </dgm:pt>
    <dgm:pt modelId="{ECCF0B84-53DA-4140-913D-90AEF76D82EB}" type="sibTrans" cxnId="{5A3A19FE-9C76-4062-95F9-A7BF085DF1FB}">
      <dgm:prSet/>
      <dgm:spPr/>
      <dgm:t>
        <a:bodyPr/>
        <a:lstStyle/>
        <a:p>
          <a:endParaRPr lang="en-IN"/>
        </a:p>
      </dgm:t>
    </dgm:pt>
    <dgm:pt modelId="{E9DDE418-8905-482A-BE64-DCB1D613B1C4}">
      <dgm:prSet/>
      <dgm:spPr/>
      <dgm:t>
        <a:bodyPr/>
        <a:lstStyle/>
        <a:p>
          <a:r>
            <a:rPr lang="en-US" dirty="0"/>
            <a:t>Origin based Reputation</a:t>
          </a:r>
          <a:endParaRPr lang="en-IN" dirty="0"/>
        </a:p>
      </dgm:t>
    </dgm:pt>
    <dgm:pt modelId="{52C3B5DB-FCB2-49D8-A192-FD81FD2BB8D8}" type="parTrans" cxnId="{AFC9FDC7-CC08-41A5-8A99-8CA3AEC510E7}">
      <dgm:prSet/>
      <dgm:spPr/>
      <dgm:t>
        <a:bodyPr/>
        <a:lstStyle/>
        <a:p>
          <a:endParaRPr lang="en-IN"/>
        </a:p>
      </dgm:t>
    </dgm:pt>
    <dgm:pt modelId="{410D6143-5923-426A-B38A-0A7265F0382E}" type="sibTrans" cxnId="{AFC9FDC7-CC08-41A5-8A99-8CA3AEC510E7}">
      <dgm:prSet/>
      <dgm:spPr/>
      <dgm:t>
        <a:bodyPr/>
        <a:lstStyle/>
        <a:p>
          <a:endParaRPr lang="en-IN"/>
        </a:p>
      </dgm:t>
    </dgm:pt>
    <dgm:pt modelId="{F2747E1B-B3F1-4E70-9C57-0CA524B945DE}">
      <dgm:prSet/>
      <dgm:spPr/>
      <dgm:t>
        <a:bodyPr/>
        <a:lstStyle/>
        <a:p>
          <a:r>
            <a:rPr lang="en-US" dirty="0"/>
            <a:t>Breeder and Farmer Rights</a:t>
          </a:r>
          <a:endParaRPr lang="en-IN" dirty="0"/>
        </a:p>
      </dgm:t>
    </dgm:pt>
    <dgm:pt modelId="{2F449220-92FB-403A-962B-9BFBE82525E3}" type="parTrans" cxnId="{3A8F8CEA-78D0-40D9-BC83-66B690B3564E}">
      <dgm:prSet/>
      <dgm:spPr/>
      <dgm:t>
        <a:bodyPr/>
        <a:lstStyle/>
        <a:p>
          <a:endParaRPr lang="en-IN"/>
        </a:p>
      </dgm:t>
    </dgm:pt>
    <dgm:pt modelId="{E88F43E8-7BB3-4220-A326-DB8D2DF8D93E}" type="sibTrans" cxnId="{3A8F8CEA-78D0-40D9-BC83-66B690B3564E}">
      <dgm:prSet/>
      <dgm:spPr/>
      <dgm:t>
        <a:bodyPr/>
        <a:lstStyle/>
        <a:p>
          <a:endParaRPr lang="en-IN"/>
        </a:p>
      </dgm:t>
    </dgm:pt>
    <dgm:pt modelId="{47A24ADF-EBD3-4889-8741-821ED6294AF2}" type="pres">
      <dgm:prSet presAssocID="{20BAD77F-172F-4EC3-B7B9-3FE90280429D}" presName="Name0" presStyleCnt="0">
        <dgm:presLayoutVars>
          <dgm:chPref val="1"/>
          <dgm:dir/>
          <dgm:animOne val="branch"/>
          <dgm:animLvl val="lvl"/>
          <dgm:resizeHandles val="exact"/>
        </dgm:presLayoutVars>
      </dgm:prSet>
      <dgm:spPr/>
    </dgm:pt>
    <dgm:pt modelId="{230C8FE2-3716-4911-8B45-FF902EA218E5}" type="pres">
      <dgm:prSet presAssocID="{261E660F-CF18-4C31-AB97-614A2AD789B2}" presName="root1" presStyleCnt="0"/>
      <dgm:spPr/>
    </dgm:pt>
    <dgm:pt modelId="{797F43A5-6F3B-49B1-9E2F-3D9520515726}" type="pres">
      <dgm:prSet presAssocID="{261E660F-CF18-4C31-AB97-614A2AD789B2}" presName="LevelOneTextNode" presStyleLbl="node0" presStyleIdx="0" presStyleCnt="1" custLinFactX="-168495" custLinFactNeighborX="-200000" custLinFactNeighborY="0">
        <dgm:presLayoutVars>
          <dgm:chPref val="3"/>
        </dgm:presLayoutVars>
      </dgm:prSet>
      <dgm:spPr/>
    </dgm:pt>
    <dgm:pt modelId="{27E53741-099A-4D9B-AE29-F7138116C8DE}" type="pres">
      <dgm:prSet presAssocID="{261E660F-CF18-4C31-AB97-614A2AD789B2}" presName="level2hierChild" presStyleCnt="0"/>
      <dgm:spPr/>
    </dgm:pt>
    <dgm:pt modelId="{599A391E-9611-4BD4-9642-9FAB4CD4E654}" type="pres">
      <dgm:prSet presAssocID="{7C09DBF6-75BB-4A0B-860A-4469D7A61B7B}" presName="conn2-1" presStyleLbl="parChTrans1D2" presStyleIdx="0" presStyleCnt="8"/>
      <dgm:spPr/>
    </dgm:pt>
    <dgm:pt modelId="{49C89BD5-23A1-46CF-83C3-2D3047F854A7}" type="pres">
      <dgm:prSet presAssocID="{7C09DBF6-75BB-4A0B-860A-4469D7A61B7B}" presName="connTx" presStyleLbl="parChTrans1D2" presStyleIdx="0" presStyleCnt="8"/>
      <dgm:spPr/>
    </dgm:pt>
    <dgm:pt modelId="{D8F240FC-241E-4E8D-BD82-CF3A9994E072}" type="pres">
      <dgm:prSet presAssocID="{250DA922-979B-4DF5-8EA9-9A90690CC375}" presName="root2" presStyleCnt="0"/>
      <dgm:spPr/>
    </dgm:pt>
    <dgm:pt modelId="{9159C4C1-D84E-4171-913D-62233C0F8AD8}" type="pres">
      <dgm:prSet presAssocID="{250DA922-979B-4DF5-8EA9-9A90690CC375}" presName="LevelTwoTextNode" presStyleLbl="node2" presStyleIdx="0" presStyleCnt="8" custScaleX="294509" custScaleY="96948">
        <dgm:presLayoutVars>
          <dgm:chPref val="3"/>
        </dgm:presLayoutVars>
      </dgm:prSet>
      <dgm:spPr/>
    </dgm:pt>
    <dgm:pt modelId="{A3E64D3F-C386-4DF3-8E1C-E0DF5C40E58C}" type="pres">
      <dgm:prSet presAssocID="{250DA922-979B-4DF5-8EA9-9A90690CC375}" presName="level3hierChild" presStyleCnt="0"/>
      <dgm:spPr/>
    </dgm:pt>
    <dgm:pt modelId="{D8FD13CB-367D-4338-AC88-2C3BE472D248}" type="pres">
      <dgm:prSet presAssocID="{8C3C8567-E5B4-4E1F-BACB-0DAB8126A701}" presName="conn2-1" presStyleLbl="parChTrans1D3" presStyleIdx="0" presStyleCnt="8"/>
      <dgm:spPr/>
    </dgm:pt>
    <dgm:pt modelId="{54DF8E53-F40D-4646-A8ED-83EC05D26B1E}" type="pres">
      <dgm:prSet presAssocID="{8C3C8567-E5B4-4E1F-BACB-0DAB8126A701}" presName="connTx" presStyleLbl="parChTrans1D3" presStyleIdx="0" presStyleCnt="8"/>
      <dgm:spPr/>
    </dgm:pt>
    <dgm:pt modelId="{F91F8161-8E97-4E0B-BCDA-DF7BD001F447}" type="pres">
      <dgm:prSet presAssocID="{CDEAA103-038A-4D4D-922E-B4A36FBF6BB1}" presName="root2" presStyleCnt="0"/>
      <dgm:spPr/>
    </dgm:pt>
    <dgm:pt modelId="{42D57305-C4DA-4596-BE09-2BA2844C90D4}" type="pres">
      <dgm:prSet presAssocID="{CDEAA103-038A-4D4D-922E-B4A36FBF6BB1}" presName="LevelTwoTextNode" presStyleLbl="node3" presStyleIdx="0" presStyleCnt="8" custLinFactNeighborX="-541" custLinFactNeighborY="-1773">
        <dgm:presLayoutVars>
          <dgm:chPref val="3"/>
        </dgm:presLayoutVars>
      </dgm:prSet>
      <dgm:spPr/>
    </dgm:pt>
    <dgm:pt modelId="{CEECFE67-F579-491C-99F9-3F2381063810}" type="pres">
      <dgm:prSet presAssocID="{CDEAA103-038A-4D4D-922E-B4A36FBF6BB1}" presName="level3hierChild" presStyleCnt="0"/>
      <dgm:spPr/>
    </dgm:pt>
    <dgm:pt modelId="{AA8BC737-6A5D-4A76-98AE-288659E48BC7}" type="pres">
      <dgm:prSet presAssocID="{2B1FC6DE-3859-4D4B-A816-C016CE932FE1}" presName="conn2-1" presStyleLbl="parChTrans1D2" presStyleIdx="1" presStyleCnt="8"/>
      <dgm:spPr/>
    </dgm:pt>
    <dgm:pt modelId="{604D6650-3BF8-4BAB-A794-7CDB8DCB1716}" type="pres">
      <dgm:prSet presAssocID="{2B1FC6DE-3859-4D4B-A816-C016CE932FE1}" presName="connTx" presStyleLbl="parChTrans1D2" presStyleIdx="1" presStyleCnt="8"/>
      <dgm:spPr/>
    </dgm:pt>
    <dgm:pt modelId="{EBE2CF9D-C776-4993-9548-B33A3F9561C2}" type="pres">
      <dgm:prSet presAssocID="{C27504BF-7F55-44F5-80CD-9652EBC18B35}" presName="root2" presStyleCnt="0"/>
      <dgm:spPr/>
    </dgm:pt>
    <dgm:pt modelId="{BEAC0CAE-253E-4323-A20B-9CCA8CE7457E}" type="pres">
      <dgm:prSet presAssocID="{C27504BF-7F55-44F5-80CD-9652EBC18B35}" presName="LevelTwoTextNode" presStyleLbl="node2" presStyleIdx="1" presStyleCnt="8" custScaleX="294509" custScaleY="96599">
        <dgm:presLayoutVars>
          <dgm:chPref val="3"/>
        </dgm:presLayoutVars>
      </dgm:prSet>
      <dgm:spPr/>
    </dgm:pt>
    <dgm:pt modelId="{28AE7C5C-F9B3-4216-9D20-F29E0941FD1C}" type="pres">
      <dgm:prSet presAssocID="{C27504BF-7F55-44F5-80CD-9652EBC18B35}" presName="level3hierChild" presStyleCnt="0"/>
      <dgm:spPr/>
    </dgm:pt>
    <dgm:pt modelId="{A3DA7C14-DF8E-40E2-910A-0B3584DB317C}" type="pres">
      <dgm:prSet presAssocID="{E00018F3-951D-4F39-828F-D0D9DA8B4137}" presName="conn2-1" presStyleLbl="parChTrans1D3" presStyleIdx="1" presStyleCnt="8"/>
      <dgm:spPr/>
    </dgm:pt>
    <dgm:pt modelId="{3184C40E-C6AD-4D6A-9203-8FFD223A6573}" type="pres">
      <dgm:prSet presAssocID="{E00018F3-951D-4F39-828F-D0D9DA8B4137}" presName="connTx" presStyleLbl="parChTrans1D3" presStyleIdx="1" presStyleCnt="8"/>
      <dgm:spPr/>
    </dgm:pt>
    <dgm:pt modelId="{08765670-E942-49AE-AF2F-D9D538934931}" type="pres">
      <dgm:prSet presAssocID="{DB2F5333-C78F-4F16-8E8A-8FB754E1048A}" presName="root2" presStyleCnt="0"/>
      <dgm:spPr/>
    </dgm:pt>
    <dgm:pt modelId="{E5E4B7ED-B4DF-4200-A3AA-7BEEC74EE646}" type="pres">
      <dgm:prSet presAssocID="{DB2F5333-C78F-4F16-8E8A-8FB754E1048A}" presName="LevelTwoTextNode" presStyleLbl="node3" presStyleIdx="1" presStyleCnt="8" custScaleX="157905">
        <dgm:presLayoutVars>
          <dgm:chPref val="3"/>
        </dgm:presLayoutVars>
      </dgm:prSet>
      <dgm:spPr/>
    </dgm:pt>
    <dgm:pt modelId="{858B1660-88E1-48AB-BC7B-DD65768FDF09}" type="pres">
      <dgm:prSet presAssocID="{DB2F5333-C78F-4F16-8E8A-8FB754E1048A}" presName="level3hierChild" presStyleCnt="0"/>
      <dgm:spPr/>
    </dgm:pt>
    <dgm:pt modelId="{397B23B6-028E-441A-BE66-5B5A06EBD06B}" type="pres">
      <dgm:prSet presAssocID="{C2D74385-AEEE-4E0D-B505-1CFC01DCED37}" presName="conn2-1" presStyleLbl="parChTrans1D2" presStyleIdx="2" presStyleCnt="8"/>
      <dgm:spPr/>
    </dgm:pt>
    <dgm:pt modelId="{A89FADFB-BE4E-44D6-93B3-DCB9940A4962}" type="pres">
      <dgm:prSet presAssocID="{C2D74385-AEEE-4E0D-B505-1CFC01DCED37}" presName="connTx" presStyleLbl="parChTrans1D2" presStyleIdx="2" presStyleCnt="8"/>
      <dgm:spPr/>
    </dgm:pt>
    <dgm:pt modelId="{3226A662-7465-4EB6-B988-22B47FE60316}" type="pres">
      <dgm:prSet presAssocID="{D6C5FE4A-5293-4AAE-8AE5-32D2E71ABA90}" presName="root2" presStyleCnt="0"/>
      <dgm:spPr/>
    </dgm:pt>
    <dgm:pt modelId="{743C3DAD-3F3D-4A60-A60E-8E82D48C2DD3}" type="pres">
      <dgm:prSet presAssocID="{D6C5FE4A-5293-4AAE-8AE5-32D2E71ABA90}" presName="LevelTwoTextNode" presStyleLbl="node2" presStyleIdx="2" presStyleCnt="8" custScaleX="293454" custScaleY="96253">
        <dgm:presLayoutVars>
          <dgm:chPref val="3"/>
        </dgm:presLayoutVars>
      </dgm:prSet>
      <dgm:spPr/>
    </dgm:pt>
    <dgm:pt modelId="{A20BF37C-798F-4DF4-89BD-E3CDB967AC77}" type="pres">
      <dgm:prSet presAssocID="{D6C5FE4A-5293-4AAE-8AE5-32D2E71ABA90}" presName="level3hierChild" presStyleCnt="0"/>
      <dgm:spPr/>
    </dgm:pt>
    <dgm:pt modelId="{A76C91D3-B62E-4760-A1AD-26B6C166E075}" type="pres">
      <dgm:prSet presAssocID="{EA0561F2-6717-42AD-8625-5EA797808359}" presName="conn2-1" presStyleLbl="parChTrans1D3" presStyleIdx="2" presStyleCnt="8"/>
      <dgm:spPr/>
    </dgm:pt>
    <dgm:pt modelId="{194A6ED4-C323-428F-B3D1-2A13BBCFD16F}" type="pres">
      <dgm:prSet presAssocID="{EA0561F2-6717-42AD-8625-5EA797808359}" presName="connTx" presStyleLbl="parChTrans1D3" presStyleIdx="2" presStyleCnt="8"/>
      <dgm:spPr/>
    </dgm:pt>
    <dgm:pt modelId="{2DF992C0-F99A-4483-ABAB-97A47C6F5779}" type="pres">
      <dgm:prSet presAssocID="{321DECA6-1761-4739-9FDC-FE0F5899ED5C}" presName="root2" presStyleCnt="0"/>
      <dgm:spPr/>
    </dgm:pt>
    <dgm:pt modelId="{BF01C30D-CE89-447D-8BBF-8585B4F2411B}" type="pres">
      <dgm:prSet presAssocID="{321DECA6-1761-4739-9FDC-FE0F5899ED5C}" presName="LevelTwoTextNode" presStyleLbl="node3" presStyleIdx="2" presStyleCnt="8">
        <dgm:presLayoutVars>
          <dgm:chPref val="3"/>
        </dgm:presLayoutVars>
      </dgm:prSet>
      <dgm:spPr/>
    </dgm:pt>
    <dgm:pt modelId="{E2D79A79-8F36-4461-8341-260B1AFDEF98}" type="pres">
      <dgm:prSet presAssocID="{321DECA6-1761-4739-9FDC-FE0F5899ED5C}" presName="level3hierChild" presStyleCnt="0"/>
      <dgm:spPr/>
    </dgm:pt>
    <dgm:pt modelId="{E2CBD116-279F-4993-BB00-905BCC7C8484}" type="pres">
      <dgm:prSet presAssocID="{61B862E0-C9C9-44DB-8B56-41521785642C}" presName="conn2-1" presStyleLbl="parChTrans1D2" presStyleIdx="3" presStyleCnt="8"/>
      <dgm:spPr/>
    </dgm:pt>
    <dgm:pt modelId="{A507C46B-056D-4CEE-8AC6-AA07C407C004}" type="pres">
      <dgm:prSet presAssocID="{61B862E0-C9C9-44DB-8B56-41521785642C}" presName="connTx" presStyleLbl="parChTrans1D2" presStyleIdx="3" presStyleCnt="8"/>
      <dgm:spPr/>
    </dgm:pt>
    <dgm:pt modelId="{4E4A5D8E-FA97-4102-ACFC-6F72694637D8}" type="pres">
      <dgm:prSet presAssocID="{85B7CB3B-9C7F-4818-B64D-5B3BF844F745}" presName="root2" presStyleCnt="0"/>
      <dgm:spPr/>
    </dgm:pt>
    <dgm:pt modelId="{F29096B5-14B3-44A7-9051-D950339DBDD1}" type="pres">
      <dgm:prSet presAssocID="{85B7CB3B-9C7F-4818-B64D-5B3BF844F745}" presName="LevelTwoTextNode" presStyleLbl="node2" presStyleIdx="3" presStyleCnt="8" custScaleX="292881" custScaleY="95738">
        <dgm:presLayoutVars>
          <dgm:chPref val="3"/>
        </dgm:presLayoutVars>
      </dgm:prSet>
      <dgm:spPr/>
    </dgm:pt>
    <dgm:pt modelId="{3C3E58C0-645F-433D-8D5A-724228FAFB4E}" type="pres">
      <dgm:prSet presAssocID="{85B7CB3B-9C7F-4818-B64D-5B3BF844F745}" presName="level3hierChild" presStyleCnt="0"/>
      <dgm:spPr/>
    </dgm:pt>
    <dgm:pt modelId="{855454F6-D686-4981-822C-CA8376216B6E}" type="pres">
      <dgm:prSet presAssocID="{C7F365FC-D98B-4191-A3A8-A399B5DB9061}" presName="conn2-1" presStyleLbl="parChTrans1D3" presStyleIdx="3" presStyleCnt="8"/>
      <dgm:spPr/>
    </dgm:pt>
    <dgm:pt modelId="{793620FF-B158-406A-A0DF-7943974A8E39}" type="pres">
      <dgm:prSet presAssocID="{C7F365FC-D98B-4191-A3A8-A399B5DB9061}" presName="connTx" presStyleLbl="parChTrans1D3" presStyleIdx="3" presStyleCnt="8"/>
      <dgm:spPr/>
    </dgm:pt>
    <dgm:pt modelId="{0F6B1B63-1BB3-4508-BFB4-A1931EAB0DB4}" type="pres">
      <dgm:prSet presAssocID="{39129C6B-B9E3-415B-B363-A15FE2FD42EC}" presName="root2" presStyleCnt="0"/>
      <dgm:spPr/>
    </dgm:pt>
    <dgm:pt modelId="{6C997E9D-B2E4-48FC-BD06-062B214AC4CF}" type="pres">
      <dgm:prSet presAssocID="{39129C6B-B9E3-415B-B363-A15FE2FD42EC}" presName="LevelTwoTextNode" presStyleLbl="node3" presStyleIdx="3" presStyleCnt="8">
        <dgm:presLayoutVars>
          <dgm:chPref val="3"/>
        </dgm:presLayoutVars>
      </dgm:prSet>
      <dgm:spPr/>
    </dgm:pt>
    <dgm:pt modelId="{6445BFD9-E403-4B6C-8A13-FC78577A7469}" type="pres">
      <dgm:prSet presAssocID="{39129C6B-B9E3-415B-B363-A15FE2FD42EC}" presName="level3hierChild" presStyleCnt="0"/>
      <dgm:spPr/>
    </dgm:pt>
    <dgm:pt modelId="{649486A0-38D8-4A7B-A62A-52B5D54363B0}" type="pres">
      <dgm:prSet presAssocID="{2054F81A-3200-4046-8EDF-B236CC34A7A7}" presName="conn2-1" presStyleLbl="parChTrans1D2" presStyleIdx="4" presStyleCnt="8"/>
      <dgm:spPr/>
    </dgm:pt>
    <dgm:pt modelId="{7B1B8D6F-2707-4FBD-83A6-ADA04CE765DB}" type="pres">
      <dgm:prSet presAssocID="{2054F81A-3200-4046-8EDF-B236CC34A7A7}" presName="connTx" presStyleLbl="parChTrans1D2" presStyleIdx="4" presStyleCnt="8"/>
      <dgm:spPr/>
    </dgm:pt>
    <dgm:pt modelId="{42E7F39B-88B9-413A-9A20-C1B88F7AF9FF}" type="pres">
      <dgm:prSet presAssocID="{23337FF8-13FA-44BB-AD78-4E612C1B2587}" presName="root2" presStyleCnt="0"/>
      <dgm:spPr/>
    </dgm:pt>
    <dgm:pt modelId="{C8B6DCB1-441A-43C2-BD07-CD201DF18B38}" type="pres">
      <dgm:prSet presAssocID="{23337FF8-13FA-44BB-AD78-4E612C1B2587}" presName="LevelTwoTextNode" presStyleLbl="node2" presStyleIdx="4" presStyleCnt="8" custScaleX="294783" custScaleY="95398">
        <dgm:presLayoutVars>
          <dgm:chPref val="3"/>
        </dgm:presLayoutVars>
      </dgm:prSet>
      <dgm:spPr/>
    </dgm:pt>
    <dgm:pt modelId="{6E2FC41D-52B7-446F-872A-5325BD41A576}" type="pres">
      <dgm:prSet presAssocID="{23337FF8-13FA-44BB-AD78-4E612C1B2587}" presName="level3hierChild" presStyleCnt="0"/>
      <dgm:spPr/>
    </dgm:pt>
    <dgm:pt modelId="{FB326E5C-37AB-4DC1-8986-03221661BD56}" type="pres">
      <dgm:prSet presAssocID="{89BB4DA0-48B3-4E25-96F3-DF06F2849A46}" presName="conn2-1" presStyleLbl="parChTrans1D3" presStyleIdx="4" presStyleCnt="8"/>
      <dgm:spPr/>
    </dgm:pt>
    <dgm:pt modelId="{703375A4-4AAE-4C32-AD29-AC2CAEBA9B5E}" type="pres">
      <dgm:prSet presAssocID="{89BB4DA0-48B3-4E25-96F3-DF06F2849A46}" presName="connTx" presStyleLbl="parChTrans1D3" presStyleIdx="4" presStyleCnt="8"/>
      <dgm:spPr/>
    </dgm:pt>
    <dgm:pt modelId="{E2038E3D-BA49-4FA8-B016-801FAE7070B5}" type="pres">
      <dgm:prSet presAssocID="{1021507B-DEB5-4D74-BD03-461DA11F7A88}" presName="root2" presStyleCnt="0"/>
      <dgm:spPr/>
    </dgm:pt>
    <dgm:pt modelId="{32EAEE93-B12B-4EF0-A4BC-9806E6E2BB25}" type="pres">
      <dgm:prSet presAssocID="{1021507B-DEB5-4D74-BD03-461DA11F7A88}" presName="LevelTwoTextNode" presStyleLbl="node3" presStyleIdx="4" presStyleCnt="8">
        <dgm:presLayoutVars>
          <dgm:chPref val="3"/>
        </dgm:presLayoutVars>
      </dgm:prSet>
      <dgm:spPr/>
    </dgm:pt>
    <dgm:pt modelId="{2FEBC0D1-04B1-4B8B-B215-085990D1E1BF}" type="pres">
      <dgm:prSet presAssocID="{1021507B-DEB5-4D74-BD03-461DA11F7A88}" presName="level3hierChild" presStyleCnt="0"/>
      <dgm:spPr/>
    </dgm:pt>
    <dgm:pt modelId="{8A378E09-8926-47AC-9AEB-0D621E852B7E}" type="pres">
      <dgm:prSet presAssocID="{4947B59F-F03D-4FE7-A449-121884A19B31}" presName="conn2-1" presStyleLbl="parChTrans1D2" presStyleIdx="5" presStyleCnt="8"/>
      <dgm:spPr/>
    </dgm:pt>
    <dgm:pt modelId="{F25BF21E-4A48-4F64-B433-0B665CCEE82B}" type="pres">
      <dgm:prSet presAssocID="{4947B59F-F03D-4FE7-A449-121884A19B31}" presName="connTx" presStyleLbl="parChTrans1D2" presStyleIdx="5" presStyleCnt="8"/>
      <dgm:spPr/>
    </dgm:pt>
    <dgm:pt modelId="{45849A11-C8EB-4161-827A-E2D2577EBDBB}" type="pres">
      <dgm:prSet presAssocID="{DA6D3FF2-EB90-4C13-89B1-604AEAA44979}" presName="root2" presStyleCnt="0"/>
      <dgm:spPr/>
    </dgm:pt>
    <dgm:pt modelId="{D0BEA9FF-BEBA-41C4-90C1-7D46A0F7E89B}" type="pres">
      <dgm:prSet presAssocID="{DA6D3FF2-EB90-4C13-89B1-604AEAA44979}" presName="LevelTwoTextNode" presStyleLbl="node2" presStyleIdx="5" presStyleCnt="8" custScaleX="294783" custScaleY="94892">
        <dgm:presLayoutVars>
          <dgm:chPref val="3"/>
        </dgm:presLayoutVars>
      </dgm:prSet>
      <dgm:spPr/>
    </dgm:pt>
    <dgm:pt modelId="{7755E560-E01A-4A66-879D-2EB5084D437E}" type="pres">
      <dgm:prSet presAssocID="{DA6D3FF2-EB90-4C13-89B1-604AEAA44979}" presName="level3hierChild" presStyleCnt="0"/>
      <dgm:spPr/>
    </dgm:pt>
    <dgm:pt modelId="{33494D56-C8F0-4D19-A5A4-8DD483E96EE8}" type="pres">
      <dgm:prSet presAssocID="{FE5A9784-CB45-44E9-9034-7D61E69D0AE6}" presName="conn2-1" presStyleLbl="parChTrans1D3" presStyleIdx="5" presStyleCnt="8"/>
      <dgm:spPr/>
    </dgm:pt>
    <dgm:pt modelId="{073EEC9F-6025-4D9E-A765-E934B549456E}" type="pres">
      <dgm:prSet presAssocID="{FE5A9784-CB45-44E9-9034-7D61E69D0AE6}" presName="connTx" presStyleLbl="parChTrans1D3" presStyleIdx="5" presStyleCnt="8"/>
      <dgm:spPr/>
    </dgm:pt>
    <dgm:pt modelId="{A7BD3BDF-60C3-4BC8-8AEA-FCDCF09022BD}" type="pres">
      <dgm:prSet presAssocID="{582647DE-A50F-48E3-AB4E-3667C1184F08}" presName="root2" presStyleCnt="0"/>
      <dgm:spPr/>
    </dgm:pt>
    <dgm:pt modelId="{C32F4833-F6E6-48B9-B926-07D8427F95DC}" type="pres">
      <dgm:prSet presAssocID="{582647DE-A50F-48E3-AB4E-3667C1184F08}" presName="LevelTwoTextNode" presStyleLbl="node3" presStyleIdx="5" presStyleCnt="8">
        <dgm:presLayoutVars>
          <dgm:chPref val="3"/>
        </dgm:presLayoutVars>
      </dgm:prSet>
      <dgm:spPr/>
    </dgm:pt>
    <dgm:pt modelId="{88198FE2-0E8D-4717-BCA8-65BC587DB493}" type="pres">
      <dgm:prSet presAssocID="{582647DE-A50F-48E3-AB4E-3667C1184F08}" presName="level3hierChild" presStyleCnt="0"/>
      <dgm:spPr/>
    </dgm:pt>
    <dgm:pt modelId="{92C4D109-CAAE-4A0B-84D9-A031CBF25FBC}" type="pres">
      <dgm:prSet presAssocID="{D47ACEA1-ED5A-49C6-9D8C-21DF63EE0496}" presName="conn2-1" presStyleLbl="parChTrans1D2" presStyleIdx="6" presStyleCnt="8"/>
      <dgm:spPr/>
    </dgm:pt>
    <dgm:pt modelId="{239EBF3F-509A-4FE3-9C08-A6AF64152576}" type="pres">
      <dgm:prSet presAssocID="{D47ACEA1-ED5A-49C6-9D8C-21DF63EE0496}" presName="connTx" presStyleLbl="parChTrans1D2" presStyleIdx="6" presStyleCnt="8"/>
      <dgm:spPr/>
    </dgm:pt>
    <dgm:pt modelId="{F0EB0465-FF47-4B58-AEDA-4F966F4E1A1B}" type="pres">
      <dgm:prSet presAssocID="{1F1B5CF7-188D-438A-8AA0-7269C76C8EA8}" presName="root2" presStyleCnt="0"/>
      <dgm:spPr/>
    </dgm:pt>
    <dgm:pt modelId="{574A80F1-E9CB-42E3-9B7D-2A7D64BDDCDD}" type="pres">
      <dgm:prSet presAssocID="{1F1B5CF7-188D-438A-8AA0-7269C76C8EA8}" presName="LevelTwoTextNode" presStyleLbl="node2" presStyleIdx="6" presStyleCnt="8" custScaleX="294783" custScaleY="94226">
        <dgm:presLayoutVars>
          <dgm:chPref val="3"/>
        </dgm:presLayoutVars>
      </dgm:prSet>
      <dgm:spPr/>
    </dgm:pt>
    <dgm:pt modelId="{BE844115-D4DF-4D2F-9CD2-F93909EA212B}" type="pres">
      <dgm:prSet presAssocID="{1F1B5CF7-188D-438A-8AA0-7269C76C8EA8}" presName="level3hierChild" presStyleCnt="0"/>
      <dgm:spPr/>
    </dgm:pt>
    <dgm:pt modelId="{2A19C4DA-A794-4318-90E6-E7768AA8FE26}" type="pres">
      <dgm:prSet presAssocID="{52C3B5DB-FCB2-49D8-A192-FD81FD2BB8D8}" presName="conn2-1" presStyleLbl="parChTrans1D3" presStyleIdx="6" presStyleCnt="8"/>
      <dgm:spPr/>
    </dgm:pt>
    <dgm:pt modelId="{63A7236D-4797-43ED-9E03-C0FFE3F2A8C3}" type="pres">
      <dgm:prSet presAssocID="{52C3B5DB-FCB2-49D8-A192-FD81FD2BB8D8}" presName="connTx" presStyleLbl="parChTrans1D3" presStyleIdx="6" presStyleCnt="8"/>
      <dgm:spPr/>
    </dgm:pt>
    <dgm:pt modelId="{85FCB988-DA40-445A-B4F7-853803C6FEC7}" type="pres">
      <dgm:prSet presAssocID="{E9DDE418-8905-482A-BE64-DCB1D613B1C4}" presName="root2" presStyleCnt="0"/>
      <dgm:spPr/>
    </dgm:pt>
    <dgm:pt modelId="{05DB0105-C9F8-4C9E-8B05-00ABAA15712A}" type="pres">
      <dgm:prSet presAssocID="{E9DDE418-8905-482A-BE64-DCB1D613B1C4}" presName="LevelTwoTextNode" presStyleLbl="node3" presStyleIdx="6" presStyleCnt="8" custScaleX="157631">
        <dgm:presLayoutVars>
          <dgm:chPref val="3"/>
        </dgm:presLayoutVars>
      </dgm:prSet>
      <dgm:spPr/>
    </dgm:pt>
    <dgm:pt modelId="{8101B719-2A2A-412D-A0B9-7D3936E1F4CF}" type="pres">
      <dgm:prSet presAssocID="{E9DDE418-8905-482A-BE64-DCB1D613B1C4}" presName="level3hierChild" presStyleCnt="0"/>
      <dgm:spPr/>
    </dgm:pt>
    <dgm:pt modelId="{BB7C51C0-A80C-48D8-AC98-B49D96F190F7}" type="pres">
      <dgm:prSet presAssocID="{9DA9847C-DDC4-406C-9577-232474519EEE}" presName="conn2-1" presStyleLbl="parChTrans1D2" presStyleIdx="7" presStyleCnt="8"/>
      <dgm:spPr/>
    </dgm:pt>
    <dgm:pt modelId="{5BBF72F7-5527-4FEE-B36E-11E1CAD16E11}" type="pres">
      <dgm:prSet presAssocID="{9DA9847C-DDC4-406C-9577-232474519EEE}" presName="connTx" presStyleLbl="parChTrans1D2" presStyleIdx="7" presStyleCnt="8"/>
      <dgm:spPr/>
    </dgm:pt>
    <dgm:pt modelId="{BE22637C-4676-4ED1-93FA-F8E7E30E00B4}" type="pres">
      <dgm:prSet presAssocID="{69EB5994-AD47-41A8-8029-8F31323CA5DE}" presName="root2" presStyleCnt="0"/>
      <dgm:spPr/>
    </dgm:pt>
    <dgm:pt modelId="{B653747F-C2E7-4592-A861-C4A7EE557D54}" type="pres">
      <dgm:prSet presAssocID="{69EB5994-AD47-41A8-8029-8F31323CA5DE}" presName="LevelTwoTextNode" presStyleLbl="node2" presStyleIdx="7" presStyleCnt="8" custScaleX="294783" custScaleY="93570">
        <dgm:presLayoutVars>
          <dgm:chPref val="3"/>
        </dgm:presLayoutVars>
      </dgm:prSet>
      <dgm:spPr/>
    </dgm:pt>
    <dgm:pt modelId="{691160DF-D7E2-4BDB-ADB4-300D06572266}" type="pres">
      <dgm:prSet presAssocID="{69EB5994-AD47-41A8-8029-8F31323CA5DE}" presName="level3hierChild" presStyleCnt="0"/>
      <dgm:spPr/>
    </dgm:pt>
    <dgm:pt modelId="{6F06C937-CD35-4D7D-AEB5-7C8EFCFFA27C}" type="pres">
      <dgm:prSet presAssocID="{2F449220-92FB-403A-962B-9BFBE82525E3}" presName="conn2-1" presStyleLbl="parChTrans1D3" presStyleIdx="7" presStyleCnt="8"/>
      <dgm:spPr/>
    </dgm:pt>
    <dgm:pt modelId="{C16CA38F-590C-453A-908C-81664A19C7E3}" type="pres">
      <dgm:prSet presAssocID="{2F449220-92FB-403A-962B-9BFBE82525E3}" presName="connTx" presStyleLbl="parChTrans1D3" presStyleIdx="7" presStyleCnt="8"/>
      <dgm:spPr/>
    </dgm:pt>
    <dgm:pt modelId="{4FC630AB-664E-4DB1-890D-10BF3EA45C61}" type="pres">
      <dgm:prSet presAssocID="{F2747E1B-B3F1-4E70-9C57-0CA524B945DE}" presName="root2" presStyleCnt="0"/>
      <dgm:spPr/>
    </dgm:pt>
    <dgm:pt modelId="{23AC9F9C-D7AD-47B4-8157-F164E694D326}" type="pres">
      <dgm:prSet presAssocID="{F2747E1B-B3F1-4E70-9C57-0CA524B945DE}" presName="LevelTwoTextNode" presStyleLbl="node3" presStyleIdx="7" presStyleCnt="8" custScaleX="158712">
        <dgm:presLayoutVars>
          <dgm:chPref val="3"/>
        </dgm:presLayoutVars>
      </dgm:prSet>
      <dgm:spPr/>
    </dgm:pt>
    <dgm:pt modelId="{0A6D693F-F0B3-45BF-B82F-C33558A7A04B}" type="pres">
      <dgm:prSet presAssocID="{F2747E1B-B3F1-4E70-9C57-0CA524B945DE}" presName="level3hierChild" presStyleCnt="0"/>
      <dgm:spPr/>
    </dgm:pt>
  </dgm:ptLst>
  <dgm:cxnLst>
    <dgm:cxn modelId="{4C1FB90B-1696-477D-8BC7-71D9F86B87A3}" type="presOf" srcId="{C2D74385-AEEE-4E0D-B505-1CFC01DCED37}" destId="{A89FADFB-BE4E-44D6-93B3-DCB9940A4962}" srcOrd="1" destOrd="0" presId="urn:microsoft.com/office/officeart/2008/layout/HorizontalMultiLevelHierarchy"/>
    <dgm:cxn modelId="{B0160A0C-9139-4484-86C8-F26F6D18E2E1}" type="presOf" srcId="{7C09DBF6-75BB-4A0B-860A-4469D7A61B7B}" destId="{599A391E-9611-4BD4-9642-9FAB4CD4E654}" srcOrd="0" destOrd="0" presId="urn:microsoft.com/office/officeart/2008/layout/HorizontalMultiLevelHierarchy"/>
    <dgm:cxn modelId="{D6607615-F43A-4F02-85D6-64BE8A34FD0F}" type="presOf" srcId="{321DECA6-1761-4739-9FDC-FE0F5899ED5C}" destId="{BF01C30D-CE89-447D-8BBF-8585B4F2411B}" srcOrd="0" destOrd="0" presId="urn:microsoft.com/office/officeart/2008/layout/HorizontalMultiLevelHierarchy"/>
    <dgm:cxn modelId="{F49F4A1C-9F09-4033-AA88-C4B709A0774A}" type="presOf" srcId="{FE5A9784-CB45-44E9-9034-7D61E69D0AE6}" destId="{073EEC9F-6025-4D9E-A765-E934B549456E}" srcOrd="1" destOrd="0" presId="urn:microsoft.com/office/officeart/2008/layout/HorizontalMultiLevelHierarchy"/>
    <dgm:cxn modelId="{2AA6891F-A3B2-44C8-B8AD-D85B8AB2ADE4}" srcId="{261E660F-CF18-4C31-AB97-614A2AD789B2}" destId="{250DA922-979B-4DF5-8EA9-9A90690CC375}" srcOrd="0" destOrd="0" parTransId="{7C09DBF6-75BB-4A0B-860A-4469D7A61B7B}" sibTransId="{599F663F-13F9-48DB-913E-60779E77AD46}"/>
    <dgm:cxn modelId="{3B491824-9F97-4B1F-9BFB-F2E652C5CF99}" type="presOf" srcId="{23337FF8-13FA-44BB-AD78-4E612C1B2587}" destId="{C8B6DCB1-441A-43C2-BD07-CD201DF18B38}" srcOrd="0" destOrd="0" presId="urn:microsoft.com/office/officeart/2008/layout/HorizontalMultiLevelHierarchy"/>
    <dgm:cxn modelId="{3669A027-6846-4A88-B04F-AFABE060EC38}" type="presOf" srcId="{9DA9847C-DDC4-406C-9577-232474519EEE}" destId="{5BBF72F7-5527-4FEE-B36E-11E1CAD16E11}" srcOrd="1" destOrd="0" presId="urn:microsoft.com/office/officeart/2008/layout/HorizontalMultiLevelHierarchy"/>
    <dgm:cxn modelId="{FCEDF027-BC69-475E-AE9B-D6E92B794462}" type="presOf" srcId="{FE5A9784-CB45-44E9-9034-7D61E69D0AE6}" destId="{33494D56-C8F0-4D19-A5A4-8DD483E96EE8}" srcOrd="0" destOrd="0" presId="urn:microsoft.com/office/officeart/2008/layout/HorizontalMultiLevelHierarchy"/>
    <dgm:cxn modelId="{4C767C28-FF55-4A62-AAFE-86A8E1055283}" type="presOf" srcId="{E00018F3-951D-4F39-828F-D0D9DA8B4137}" destId="{A3DA7C14-DF8E-40E2-910A-0B3584DB317C}" srcOrd="0" destOrd="0" presId="urn:microsoft.com/office/officeart/2008/layout/HorizontalMultiLevelHierarchy"/>
    <dgm:cxn modelId="{66CF6D31-14BA-462A-9D9E-76DA9F73677F}" type="presOf" srcId="{89BB4DA0-48B3-4E25-96F3-DF06F2849A46}" destId="{FB326E5C-37AB-4DC1-8986-03221661BD56}" srcOrd="0" destOrd="0" presId="urn:microsoft.com/office/officeart/2008/layout/HorizontalMultiLevelHierarchy"/>
    <dgm:cxn modelId="{295B4333-5372-4513-A465-A074D66C662F}" type="presOf" srcId="{20BAD77F-172F-4EC3-B7B9-3FE90280429D}" destId="{47A24ADF-EBD3-4889-8741-821ED6294AF2}" srcOrd="0" destOrd="0" presId="urn:microsoft.com/office/officeart/2008/layout/HorizontalMultiLevelHierarchy"/>
    <dgm:cxn modelId="{34596B36-AFB4-45BA-8323-9E04B3F73CAD}" type="presOf" srcId="{CDEAA103-038A-4D4D-922E-B4A36FBF6BB1}" destId="{42D57305-C4DA-4596-BE09-2BA2844C90D4}" srcOrd="0" destOrd="0" presId="urn:microsoft.com/office/officeart/2008/layout/HorizontalMultiLevelHierarchy"/>
    <dgm:cxn modelId="{191C6B37-EF2F-4792-A6D8-09DB57A3B3E8}" type="presOf" srcId="{8C3C8567-E5B4-4E1F-BACB-0DAB8126A701}" destId="{D8FD13CB-367D-4338-AC88-2C3BE472D248}" srcOrd="0" destOrd="0" presId="urn:microsoft.com/office/officeart/2008/layout/HorizontalMultiLevelHierarchy"/>
    <dgm:cxn modelId="{6816033A-1E8D-45FB-94FD-147BCB67BA34}" srcId="{85B7CB3B-9C7F-4818-B64D-5B3BF844F745}" destId="{39129C6B-B9E3-415B-B363-A15FE2FD42EC}" srcOrd="0" destOrd="0" parTransId="{C7F365FC-D98B-4191-A3A8-A399B5DB9061}" sibTransId="{15B1CCE8-7BCC-43CE-8886-EB3762E770EE}"/>
    <dgm:cxn modelId="{319CC53D-F2BE-45AB-9B53-95F9EEA782FB}" type="presOf" srcId="{C27504BF-7F55-44F5-80CD-9652EBC18B35}" destId="{BEAC0CAE-253E-4323-A20B-9CCA8CE7457E}" srcOrd="0" destOrd="0" presId="urn:microsoft.com/office/officeart/2008/layout/HorizontalMultiLevelHierarchy"/>
    <dgm:cxn modelId="{D2A86D63-82F7-4902-BDB9-3962CA2DC39B}" srcId="{261E660F-CF18-4C31-AB97-614A2AD789B2}" destId="{1F1B5CF7-188D-438A-8AA0-7269C76C8EA8}" srcOrd="6" destOrd="0" parTransId="{D47ACEA1-ED5A-49C6-9D8C-21DF63EE0496}" sibTransId="{9CDEC93C-7C0C-4FB5-B277-3274D39A944C}"/>
    <dgm:cxn modelId="{ED2E7F44-2459-49F0-A8A4-05815233E8AE}" type="presOf" srcId="{EA0561F2-6717-42AD-8625-5EA797808359}" destId="{A76C91D3-B62E-4760-A1AD-26B6C166E075}" srcOrd="0" destOrd="0" presId="urn:microsoft.com/office/officeart/2008/layout/HorizontalMultiLevelHierarchy"/>
    <dgm:cxn modelId="{93CFAF6A-235F-4310-A8D9-8B64A2C7DFC1}" srcId="{261E660F-CF18-4C31-AB97-614A2AD789B2}" destId="{C27504BF-7F55-44F5-80CD-9652EBC18B35}" srcOrd="1" destOrd="0" parTransId="{2B1FC6DE-3859-4D4B-A816-C016CE932FE1}" sibTransId="{7E1C3743-BF16-4A86-A6B4-3173308F54B2}"/>
    <dgm:cxn modelId="{DDB4666B-BE99-4AFE-9A7F-90805ECA83E0}" type="presOf" srcId="{DA6D3FF2-EB90-4C13-89B1-604AEAA44979}" destId="{D0BEA9FF-BEBA-41C4-90C1-7D46A0F7E89B}" srcOrd="0" destOrd="0" presId="urn:microsoft.com/office/officeart/2008/layout/HorizontalMultiLevelHierarchy"/>
    <dgm:cxn modelId="{44769E4B-BCE0-4BA7-A61D-31868648FADF}" type="presOf" srcId="{D6C5FE4A-5293-4AAE-8AE5-32D2E71ABA90}" destId="{743C3DAD-3F3D-4A60-A60E-8E82D48C2DD3}" srcOrd="0" destOrd="0" presId="urn:microsoft.com/office/officeart/2008/layout/HorizontalMultiLevelHierarchy"/>
    <dgm:cxn modelId="{7D14274F-E52C-4351-ABF5-7B69869CB7FD}" srcId="{261E660F-CF18-4C31-AB97-614A2AD789B2}" destId="{23337FF8-13FA-44BB-AD78-4E612C1B2587}" srcOrd="4" destOrd="0" parTransId="{2054F81A-3200-4046-8EDF-B236CC34A7A7}" sibTransId="{7F109E75-FF27-4E71-8ED1-B485500CE55B}"/>
    <dgm:cxn modelId="{BF16724F-07B1-4860-92E4-135D17034B93}" type="presOf" srcId="{DB2F5333-C78F-4F16-8E8A-8FB754E1048A}" destId="{E5E4B7ED-B4DF-4200-A3AA-7BEEC74EE646}" srcOrd="0" destOrd="0" presId="urn:microsoft.com/office/officeart/2008/layout/HorizontalMultiLevelHierarchy"/>
    <dgm:cxn modelId="{29B27A4F-879B-4752-BAF0-930E16277D10}" type="presOf" srcId="{2F449220-92FB-403A-962B-9BFBE82525E3}" destId="{6F06C937-CD35-4D7D-AEB5-7C8EFCFFA27C}" srcOrd="0" destOrd="0" presId="urn:microsoft.com/office/officeart/2008/layout/HorizontalMultiLevelHierarchy"/>
    <dgm:cxn modelId="{D741D270-8738-4689-AE28-81D40BDB875C}" type="presOf" srcId="{1F1B5CF7-188D-438A-8AA0-7269C76C8EA8}" destId="{574A80F1-E9CB-42E3-9B7D-2A7D64BDDCDD}" srcOrd="0" destOrd="0" presId="urn:microsoft.com/office/officeart/2008/layout/HorizontalMultiLevelHierarchy"/>
    <dgm:cxn modelId="{73574B55-2140-4759-94B5-71D1E92E83B2}" type="presOf" srcId="{61B862E0-C9C9-44DB-8B56-41521785642C}" destId="{E2CBD116-279F-4993-BB00-905BCC7C8484}" srcOrd="0" destOrd="0" presId="urn:microsoft.com/office/officeart/2008/layout/HorizontalMultiLevelHierarchy"/>
    <dgm:cxn modelId="{ACFD6978-7A6D-42A5-905F-56B6DF7D1564}" type="presOf" srcId="{4947B59F-F03D-4FE7-A449-121884A19B31}" destId="{F25BF21E-4A48-4F64-B433-0B665CCEE82B}" srcOrd="1" destOrd="0" presId="urn:microsoft.com/office/officeart/2008/layout/HorizontalMultiLevelHierarchy"/>
    <dgm:cxn modelId="{664B9758-DC96-4DFA-A362-9D6604FEC4C4}" type="presOf" srcId="{E9DDE418-8905-482A-BE64-DCB1D613B1C4}" destId="{05DB0105-C9F8-4C9E-8B05-00ABAA15712A}" srcOrd="0" destOrd="0" presId="urn:microsoft.com/office/officeart/2008/layout/HorizontalMultiLevelHierarchy"/>
    <dgm:cxn modelId="{5D61287C-9572-4BB3-AE38-2F162F0278F0}" type="presOf" srcId="{7C09DBF6-75BB-4A0B-860A-4469D7A61B7B}" destId="{49C89BD5-23A1-46CF-83C3-2D3047F854A7}" srcOrd="1" destOrd="0" presId="urn:microsoft.com/office/officeart/2008/layout/HorizontalMultiLevelHierarchy"/>
    <dgm:cxn modelId="{8DA25D83-2953-42B0-B24B-1C4460B99655}" type="presOf" srcId="{1021507B-DEB5-4D74-BD03-461DA11F7A88}" destId="{32EAEE93-B12B-4EF0-A4BC-9806E6E2BB25}" srcOrd="0" destOrd="0" presId="urn:microsoft.com/office/officeart/2008/layout/HorizontalMultiLevelHierarchy"/>
    <dgm:cxn modelId="{9F8BBA84-2B3D-49BA-A70A-70FB60A6C40E}" type="presOf" srcId="{EA0561F2-6717-42AD-8625-5EA797808359}" destId="{194A6ED4-C323-428F-B3D1-2A13BBCFD16F}" srcOrd="1" destOrd="0" presId="urn:microsoft.com/office/officeart/2008/layout/HorizontalMultiLevelHierarchy"/>
    <dgm:cxn modelId="{D672F18A-E33E-4C3B-B329-46F0D4345113}" type="presOf" srcId="{2B1FC6DE-3859-4D4B-A816-C016CE932FE1}" destId="{AA8BC737-6A5D-4A76-98AE-288659E48BC7}" srcOrd="0" destOrd="0" presId="urn:microsoft.com/office/officeart/2008/layout/HorizontalMultiLevelHierarchy"/>
    <dgm:cxn modelId="{5F30CC90-4C1F-49F7-A5FC-BE3D96A10DFB}" type="presOf" srcId="{39129C6B-B9E3-415B-B363-A15FE2FD42EC}" destId="{6C997E9D-B2E4-48FC-BD06-062B214AC4CF}" srcOrd="0" destOrd="0" presId="urn:microsoft.com/office/officeart/2008/layout/HorizontalMultiLevelHierarchy"/>
    <dgm:cxn modelId="{56821694-938A-4644-88EF-DA7B0DC82A9D}" type="presOf" srcId="{C2D74385-AEEE-4E0D-B505-1CFC01DCED37}" destId="{397B23B6-028E-441A-BE66-5B5A06EBD06B}" srcOrd="0" destOrd="0" presId="urn:microsoft.com/office/officeart/2008/layout/HorizontalMultiLevelHierarchy"/>
    <dgm:cxn modelId="{4456FD94-6762-4CB5-8DBE-569C91CF37CF}" type="presOf" srcId="{582647DE-A50F-48E3-AB4E-3667C1184F08}" destId="{C32F4833-F6E6-48B9-B926-07D8427F95DC}" srcOrd="0" destOrd="0" presId="urn:microsoft.com/office/officeart/2008/layout/HorizontalMultiLevelHierarchy"/>
    <dgm:cxn modelId="{32503B9B-EAE2-449F-9B0C-4F8FF18E1884}" type="presOf" srcId="{2F449220-92FB-403A-962B-9BFBE82525E3}" destId="{C16CA38F-590C-453A-908C-81664A19C7E3}" srcOrd="1" destOrd="0" presId="urn:microsoft.com/office/officeart/2008/layout/HorizontalMultiLevelHierarchy"/>
    <dgm:cxn modelId="{8817B99C-CB02-4EE6-B3A6-7D0A11609FF1}" type="presOf" srcId="{C7F365FC-D98B-4191-A3A8-A399B5DB9061}" destId="{793620FF-B158-406A-A0DF-7943974A8E39}" srcOrd="1" destOrd="0" presId="urn:microsoft.com/office/officeart/2008/layout/HorizontalMultiLevelHierarchy"/>
    <dgm:cxn modelId="{D5A6EA9C-31B1-4121-9936-08E8A6FD8FF5}" type="presOf" srcId="{69EB5994-AD47-41A8-8029-8F31323CA5DE}" destId="{B653747F-C2E7-4592-A861-C4A7EE557D54}" srcOrd="0" destOrd="0" presId="urn:microsoft.com/office/officeart/2008/layout/HorizontalMultiLevelHierarchy"/>
    <dgm:cxn modelId="{97CC1C9E-7E4B-467E-A420-F64000AE879C}" type="presOf" srcId="{C7F365FC-D98B-4191-A3A8-A399B5DB9061}" destId="{855454F6-D686-4981-822C-CA8376216B6E}" srcOrd="0" destOrd="0" presId="urn:microsoft.com/office/officeart/2008/layout/HorizontalMultiLevelHierarchy"/>
    <dgm:cxn modelId="{F376899E-6B63-41AB-8FD3-8055079676F6}" type="presOf" srcId="{52C3B5DB-FCB2-49D8-A192-FD81FD2BB8D8}" destId="{63A7236D-4797-43ED-9E03-C0FFE3F2A8C3}" srcOrd="1" destOrd="0" presId="urn:microsoft.com/office/officeart/2008/layout/HorizontalMultiLevelHierarchy"/>
    <dgm:cxn modelId="{9B796DA0-BEF4-4506-9301-A9A0362BEE48}" type="presOf" srcId="{F2747E1B-B3F1-4E70-9C57-0CA524B945DE}" destId="{23AC9F9C-D7AD-47B4-8157-F164E694D326}" srcOrd="0" destOrd="0" presId="urn:microsoft.com/office/officeart/2008/layout/HorizontalMultiLevelHierarchy"/>
    <dgm:cxn modelId="{3CFEAEA3-8238-4244-895A-44A77A47A1C2}" type="presOf" srcId="{2054F81A-3200-4046-8EDF-B236CC34A7A7}" destId="{7B1B8D6F-2707-4FBD-83A6-ADA04CE765DB}" srcOrd="1" destOrd="0" presId="urn:microsoft.com/office/officeart/2008/layout/HorizontalMultiLevelHierarchy"/>
    <dgm:cxn modelId="{588998A5-A092-4188-A356-8F5D77D7EDDD}" type="presOf" srcId="{4947B59F-F03D-4FE7-A449-121884A19B31}" destId="{8A378E09-8926-47AC-9AEB-0D621E852B7E}" srcOrd="0" destOrd="0" presId="urn:microsoft.com/office/officeart/2008/layout/HorizontalMultiLevelHierarchy"/>
    <dgm:cxn modelId="{5520D7A5-0022-4EC7-9E05-C6C616CCFAE7}" type="presOf" srcId="{8C3C8567-E5B4-4E1F-BACB-0DAB8126A701}" destId="{54DF8E53-F40D-4646-A8ED-83EC05D26B1E}" srcOrd="1" destOrd="0" presId="urn:microsoft.com/office/officeart/2008/layout/HorizontalMultiLevelHierarchy"/>
    <dgm:cxn modelId="{82D96EAC-8F66-4387-8A69-449524E65DD8}" srcId="{250DA922-979B-4DF5-8EA9-9A90690CC375}" destId="{CDEAA103-038A-4D4D-922E-B4A36FBF6BB1}" srcOrd="0" destOrd="0" parTransId="{8C3C8567-E5B4-4E1F-BACB-0DAB8126A701}" sibTransId="{13DAC009-8D93-4F63-BF2D-6C1684514F40}"/>
    <dgm:cxn modelId="{4B4071B1-ADDF-44E5-9470-3066D8009E88}" srcId="{20BAD77F-172F-4EC3-B7B9-3FE90280429D}" destId="{261E660F-CF18-4C31-AB97-614A2AD789B2}" srcOrd="0" destOrd="0" parTransId="{8133E6A8-310B-4E40-9800-DF6618798B1B}" sibTransId="{98678D86-4ED0-4D54-BAE1-C12F7E62DC6B}"/>
    <dgm:cxn modelId="{8C9774B7-F62C-4124-A1D2-68457898EFA4}" type="presOf" srcId="{9DA9847C-DDC4-406C-9577-232474519EEE}" destId="{BB7C51C0-A80C-48D8-AC98-B49D96F190F7}" srcOrd="0" destOrd="0" presId="urn:microsoft.com/office/officeart/2008/layout/HorizontalMultiLevelHierarchy"/>
    <dgm:cxn modelId="{6DDA50BA-B1E1-48AE-9E0E-0A97A8BC86FB}" srcId="{D6C5FE4A-5293-4AAE-8AE5-32D2E71ABA90}" destId="{321DECA6-1761-4739-9FDC-FE0F5899ED5C}" srcOrd="0" destOrd="0" parTransId="{EA0561F2-6717-42AD-8625-5EA797808359}" sibTransId="{82223EFB-F260-478F-87DF-4722930D4631}"/>
    <dgm:cxn modelId="{D36ED5BB-5790-49B9-B66C-B31AE019461B}" srcId="{C27504BF-7F55-44F5-80CD-9652EBC18B35}" destId="{DB2F5333-C78F-4F16-8E8A-8FB754E1048A}" srcOrd="0" destOrd="0" parTransId="{E00018F3-951D-4F39-828F-D0D9DA8B4137}" sibTransId="{773DECB9-5142-4FA4-A230-EEB89B447F88}"/>
    <dgm:cxn modelId="{9F7887C1-897E-487F-89DF-6BDC7080641C}" type="presOf" srcId="{61B862E0-C9C9-44DB-8B56-41521785642C}" destId="{A507C46B-056D-4CEE-8AC6-AA07C407C004}" srcOrd="1" destOrd="0" presId="urn:microsoft.com/office/officeart/2008/layout/HorizontalMultiLevelHierarchy"/>
    <dgm:cxn modelId="{1B092EC2-4E8A-4650-AE49-FBE34089D6FE}" type="presOf" srcId="{E00018F3-951D-4F39-828F-D0D9DA8B4137}" destId="{3184C40E-C6AD-4D6A-9203-8FFD223A6573}" srcOrd="1" destOrd="0" presId="urn:microsoft.com/office/officeart/2008/layout/HorizontalMultiLevelHierarchy"/>
    <dgm:cxn modelId="{2DDABDC3-D6F2-4265-8968-8A35D4D2D2BC}" type="presOf" srcId="{D47ACEA1-ED5A-49C6-9D8C-21DF63EE0496}" destId="{239EBF3F-509A-4FE3-9C08-A6AF64152576}" srcOrd="1" destOrd="0" presId="urn:microsoft.com/office/officeart/2008/layout/HorizontalMultiLevelHierarchy"/>
    <dgm:cxn modelId="{EF90F2C3-7CA4-45B9-9CEB-34ED0D4B5940}" type="presOf" srcId="{85B7CB3B-9C7F-4818-B64D-5B3BF844F745}" destId="{F29096B5-14B3-44A7-9051-D950339DBDD1}" srcOrd="0" destOrd="0" presId="urn:microsoft.com/office/officeart/2008/layout/HorizontalMultiLevelHierarchy"/>
    <dgm:cxn modelId="{A3082EC7-A8FE-4DFF-BDAC-E18143D91EC6}" type="presOf" srcId="{D47ACEA1-ED5A-49C6-9D8C-21DF63EE0496}" destId="{92C4D109-CAAE-4A0B-84D9-A031CBF25FBC}" srcOrd="0" destOrd="0" presId="urn:microsoft.com/office/officeart/2008/layout/HorizontalMultiLevelHierarchy"/>
    <dgm:cxn modelId="{7469A5C7-0AF9-42F5-9E42-43E8BFF00B5A}" srcId="{261E660F-CF18-4C31-AB97-614A2AD789B2}" destId="{69EB5994-AD47-41A8-8029-8F31323CA5DE}" srcOrd="7" destOrd="0" parTransId="{9DA9847C-DDC4-406C-9577-232474519EEE}" sibTransId="{0A5D4565-E8D5-4599-BF20-0970781C48CF}"/>
    <dgm:cxn modelId="{AFC9FDC7-CC08-41A5-8A99-8CA3AEC510E7}" srcId="{1F1B5CF7-188D-438A-8AA0-7269C76C8EA8}" destId="{E9DDE418-8905-482A-BE64-DCB1D613B1C4}" srcOrd="0" destOrd="0" parTransId="{52C3B5DB-FCB2-49D8-A192-FD81FD2BB8D8}" sibTransId="{410D6143-5923-426A-B38A-0A7265F0382E}"/>
    <dgm:cxn modelId="{2AA396C9-3DD8-43EC-91B7-7393558C5447}" srcId="{261E660F-CF18-4C31-AB97-614A2AD789B2}" destId="{DA6D3FF2-EB90-4C13-89B1-604AEAA44979}" srcOrd="5" destOrd="0" parTransId="{4947B59F-F03D-4FE7-A449-121884A19B31}" sibTransId="{BC078B89-C45A-4100-925C-948B6E78576F}"/>
    <dgm:cxn modelId="{85C90FCC-3F90-4A07-95C3-6CB649914ABE}" type="presOf" srcId="{89BB4DA0-48B3-4E25-96F3-DF06F2849A46}" destId="{703375A4-4AAE-4C32-AD29-AC2CAEBA9B5E}" srcOrd="1" destOrd="0" presId="urn:microsoft.com/office/officeart/2008/layout/HorizontalMultiLevelHierarchy"/>
    <dgm:cxn modelId="{B771ECDD-93A2-4B0D-85C6-C3DF60A2EADE}" srcId="{261E660F-CF18-4C31-AB97-614A2AD789B2}" destId="{85B7CB3B-9C7F-4818-B64D-5B3BF844F745}" srcOrd="3" destOrd="0" parTransId="{61B862E0-C9C9-44DB-8B56-41521785642C}" sibTransId="{A2B45B73-94AE-448D-8B0A-0942C5A363CA}"/>
    <dgm:cxn modelId="{EFC112E4-A721-46A9-B344-69B64E6B128A}" type="presOf" srcId="{52C3B5DB-FCB2-49D8-A192-FD81FD2BB8D8}" destId="{2A19C4DA-A794-4318-90E6-E7768AA8FE26}" srcOrd="0" destOrd="0" presId="urn:microsoft.com/office/officeart/2008/layout/HorizontalMultiLevelHierarchy"/>
    <dgm:cxn modelId="{928A3DE6-18DD-49F6-A0C4-A6BC2C5B78FE}" type="presOf" srcId="{2054F81A-3200-4046-8EDF-B236CC34A7A7}" destId="{649486A0-38D8-4A7B-A62A-52B5D54363B0}" srcOrd="0" destOrd="0" presId="urn:microsoft.com/office/officeart/2008/layout/HorizontalMultiLevelHierarchy"/>
    <dgm:cxn modelId="{5ACFAAE9-DD31-4107-AE81-8A752ED10663}" srcId="{261E660F-CF18-4C31-AB97-614A2AD789B2}" destId="{D6C5FE4A-5293-4AAE-8AE5-32D2E71ABA90}" srcOrd="2" destOrd="0" parTransId="{C2D74385-AEEE-4E0D-B505-1CFC01DCED37}" sibTransId="{411D7DB1-EC89-45AE-9E2D-5F6C900DD7C1}"/>
    <dgm:cxn modelId="{3A8F8CEA-78D0-40D9-BC83-66B690B3564E}" srcId="{69EB5994-AD47-41A8-8029-8F31323CA5DE}" destId="{F2747E1B-B3F1-4E70-9C57-0CA524B945DE}" srcOrd="0" destOrd="0" parTransId="{2F449220-92FB-403A-962B-9BFBE82525E3}" sibTransId="{E88F43E8-7BB3-4220-A326-DB8D2DF8D93E}"/>
    <dgm:cxn modelId="{7E450EEC-58BE-4B3D-B714-82A070B7A130}" type="presOf" srcId="{261E660F-CF18-4C31-AB97-614A2AD789B2}" destId="{797F43A5-6F3B-49B1-9E2F-3D9520515726}" srcOrd="0" destOrd="0" presId="urn:microsoft.com/office/officeart/2008/layout/HorizontalMultiLevelHierarchy"/>
    <dgm:cxn modelId="{2F2872F2-759F-4C8E-802C-F161C6374651}" srcId="{23337FF8-13FA-44BB-AD78-4E612C1B2587}" destId="{1021507B-DEB5-4D74-BD03-461DA11F7A88}" srcOrd="0" destOrd="0" parTransId="{89BB4DA0-48B3-4E25-96F3-DF06F2849A46}" sibTransId="{AF63BF56-FD7D-4D1A-9AA4-9E3D81A43F89}"/>
    <dgm:cxn modelId="{D2CBFBF3-12AA-4FB2-B6DB-B39C431F3B5D}" type="presOf" srcId="{2B1FC6DE-3859-4D4B-A816-C016CE932FE1}" destId="{604D6650-3BF8-4BAB-A794-7CDB8DCB1716}" srcOrd="1" destOrd="0" presId="urn:microsoft.com/office/officeart/2008/layout/HorizontalMultiLevelHierarchy"/>
    <dgm:cxn modelId="{61B408F8-45DF-4A5E-8D46-D20B8D77B17D}" type="presOf" srcId="{250DA922-979B-4DF5-8EA9-9A90690CC375}" destId="{9159C4C1-D84E-4171-913D-62233C0F8AD8}" srcOrd="0" destOrd="0" presId="urn:microsoft.com/office/officeart/2008/layout/HorizontalMultiLevelHierarchy"/>
    <dgm:cxn modelId="{5A3A19FE-9C76-4062-95F9-A7BF085DF1FB}" srcId="{DA6D3FF2-EB90-4C13-89B1-604AEAA44979}" destId="{582647DE-A50F-48E3-AB4E-3667C1184F08}" srcOrd="0" destOrd="0" parTransId="{FE5A9784-CB45-44E9-9034-7D61E69D0AE6}" sibTransId="{ECCF0B84-53DA-4140-913D-90AEF76D82EB}"/>
    <dgm:cxn modelId="{48E88525-541D-46C7-99FB-3413F3897651}" type="presParOf" srcId="{47A24ADF-EBD3-4889-8741-821ED6294AF2}" destId="{230C8FE2-3716-4911-8B45-FF902EA218E5}" srcOrd="0" destOrd="0" presId="urn:microsoft.com/office/officeart/2008/layout/HorizontalMultiLevelHierarchy"/>
    <dgm:cxn modelId="{EFE2EAA9-4D3C-473C-8016-3AFFA7A46397}" type="presParOf" srcId="{230C8FE2-3716-4911-8B45-FF902EA218E5}" destId="{797F43A5-6F3B-49B1-9E2F-3D9520515726}" srcOrd="0" destOrd="0" presId="urn:microsoft.com/office/officeart/2008/layout/HorizontalMultiLevelHierarchy"/>
    <dgm:cxn modelId="{85766419-7254-4D3C-9869-72CF942F2D56}" type="presParOf" srcId="{230C8FE2-3716-4911-8B45-FF902EA218E5}" destId="{27E53741-099A-4D9B-AE29-F7138116C8DE}" srcOrd="1" destOrd="0" presId="urn:microsoft.com/office/officeart/2008/layout/HorizontalMultiLevelHierarchy"/>
    <dgm:cxn modelId="{B2D0003E-3FD6-47A3-BDD6-C3F87BC6CEF6}" type="presParOf" srcId="{27E53741-099A-4D9B-AE29-F7138116C8DE}" destId="{599A391E-9611-4BD4-9642-9FAB4CD4E654}" srcOrd="0" destOrd="0" presId="urn:microsoft.com/office/officeart/2008/layout/HorizontalMultiLevelHierarchy"/>
    <dgm:cxn modelId="{2F70169C-299B-4063-9E5A-1E56D9C41564}" type="presParOf" srcId="{599A391E-9611-4BD4-9642-9FAB4CD4E654}" destId="{49C89BD5-23A1-46CF-83C3-2D3047F854A7}" srcOrd="0" destOrd="0" presId="urn:microsoft.com/office/officeart/2008/layout/HorizontalMultiLevelHierarchy"/>
    <dgm:cxn modelId="{A5679EC8-518B-4283-877E-414A419F4C4C}" type="presParOf" srcId="{27E53741-099A-4D9B-AE29-F7138116C8DE}" destId="{D8F240FC-241E-4E8D-BD82-CF3A9994E072}" srcOrd="1" destOrd="0" presId="urn:microsoft.com/office/officeart/2008/layout/HorizontalMultiLevelHierarchy"/>
    <dgm:cxn modelId="{13C45172-FDF9-40D6-83A4-E93B4055E157}" type="presParOf" srcId="{D8F240FC-241E-4E8D-BD82-CF3A9994E072}" destId="{9159C4C1-D84E-4171-913D-62233C0F8AD8}" srcOrd="0" destOrd="0" presId="urn:microsoft.com/office/officeart/2008/layout/HorizontalMultiLevelHierarchy"/>
    <dgm:cxn modelId="{112D96A5-64D3-4A06-A1A3-531BE43A7749}" type="presParOf" srcId="{D8F240FC-241E-4E8D-BD82-CF3A9994E072}" destId="{A3E64D3F-C386-4DF3-8E1C-E0DF5C40E58C}" srcOrd="1" destOrd="0" presId="urn:microsoft.com/office/officeart/2008/layout/HorizontalMultiLevelHierarchy"/>
    <dgm:cxn modelId="{A82E3580-E38B-4EC5-8A2E-0F4FF4D04D02}" type="presParOf" srcId="{A3E64D3F-C386-4DF3-8E1C-E0DF5C40E58C}" destId="{D8FD13CB-367D-4338-AC88-2C3BE472D248}" srcOrd="0" destOrd="0" presId="urn:microsoft.com/office/officeart/2008/layout/HorizontalMultiLevelHierarchy"/>
    <dgm:cxn modelId="{146018CF-7608-4E51-AC6D-5B66282C6D50}" type="presParOf" srcId="{D8FD13CB-367D-4338-AC88-2C3BE472D248}" destId="{54DF8E53-F40D-4646-A8ED-83EC05D26B1E}" srcOrd="0" destOrd="0" presId="urn:microsoft.com/office/officeart/2008/layout/HorizontalMultiLevelHierarchy"/>
    <dgm:cxn modelId="{CB24F9C6-A25B-4B06-B8F6-CB8D1DB77271}" type="presParOf" srcId="{A3E64D3F-C386-4DF3-8E1C-E0DF5C40E58C}" destId="{F91F8161-8E97-4E0B-BCDA-DF7BD001F447}" srcOrd="1" destOrd="0" presId="urn:microsoft.com/office/officeart/2008/layout/HorizontalMultiLevelHierarchy"/>
    <dgm:cxn modelId="{816C80D9-D6E2-4F15-A82D-43FF2953DC74}" type="presParOf" srcId="{F91F8161-8E97-4E0B-BCDA-DF7BD001F447}" destId="{42D57305-C4DA-4596-BE09-2BA2844C90D4}" srcOrd="0" destOrd="0" presId="urn:microsoft.com/office/officeart/2008/layout/HorizontalMultiLevelHierarchy"/>
    <dgm:cxn modelId="{6709007E-4829-41D2-80B9-7B78FDA40A3E}" type="presParOf" srcId="{F91F8161-8E97-4E0B-BCDA-DF7BD001F447}" destId="{CEECFE67-F579-491C-99F9-3F2381063810}" srcOrd="1" destOrd="0" presId="urn:microsoft.com/office/officeart/2008/layout/HorizontalMultiLevelHierarchy"/>
    <dgm:cxn modelId="{080EB982-790A-47C4-A6B1-5D9753093FF9}" type="presParOf" srcId="{27E53741-099A-4D9B-AE29-F7138116C8DE}" destId="{AA8BC737-6A5D-4A76-98AE-288659E48BC7}" srcOrd="2" destOrd="0" presId="urn:microsoft.com/office/officeart/2008/layout/HorizontalMultiLevelHierarchy"/>
    <dgm:cxn modelId="{A8BBCF5A-4811-45B7-9EC5-EF269E918CBC}" type="presParOf" srcId="{AA8BC737-6A5D-4A76-98AE-288659E48BC7}" destId="{604D6650-3BF8-4BAB-A794-7CDB8DCB1716}" srcOrd="0" destOrd="0" presId="urn:microsoft.com/office/officeart/2008/layout/HorizontalMultiLevelHierarchy"/>
    <dgm:cxn modelId="{B8AD5C82-0816-4A67-8C8D-9880FCACB668}" type="presParOf" srcId="{27E53741-099A-4D9B-AE29-F7138116C8DE}" destId="{EBE2CF9D-C776-4993-9548-B33A3F9561C2}" srcOrd="3" destOrd="0" presId="urn:microsoft.com/office/officeart/2008/layout/HorizontalMultiLevelHierarchy"/>
    <dgm:cxn modelId="{25BCC23A-A19E-43B1-AE88-522AB757F85F}" type="presParOf" srcId="{EBE2CF9D-C776-4993-9548-B33A3F9561C2}" destId="{BEAC0CAE-253E-4323-A20B-9CCA8CE7457E}" srcOrd="0" destOrd="0" presId="urn:microsoft.com/office/officeart/2008/layout/HorizontalMultiLevelHierarchy"/>
    <dgm:cxn modelId="{2142B4B4-0B61-444F-AE16-1D136CA92396}" type="presParOf" srcId="{EBE2CF9D-C776-4993-9548-B33A3F9561C2}" destId="{28AE7C5C-F9B3-4216-9D20-F29E0941FD1C}" srcOrd="1" destOrd="0" presId="urn:microsoft.com/office/officeart/2008/layout/HorizontalMultiLevelHierarchy"/>
    <dgm:cxn modelId="{FBC2072E-32F1-4878-A652-02759B4A1E45}" type="presParOf" srcId="{28AE7C5C-F9B3-4216-9D20-F29E0941FD1C}" destId="{A3DA7C14-DF8E-40E2-910A-0B3584DB317C}" srcOrd="0" destOrd="0" presId="urn:microsoft.com/office/officeart/2008/layout/HorizontalMultiLevelHierarchy"/>
    <dgm:cxn modelId="{EDF7E4D7-B42C-4288-A920-C6636BF58856}" type="presParOf" srcId="{A3DA7C14-DF8E-40E2-910A-0B3584DB317C}" destId="{3184C40E-C6AD-4D6A-9203-8FFD223A6573}" srcOrd="0" destOrd="0" presId="urn:microsoft.com/office/officeart/2008/layout/HorizontalMultiLevelHierarchy"/>
    <dgm:cxn modelId="{101F7206-9551-4E0D-9108-B58FF8DA816C}" type="presParOf" srcId="{28AE7C5C-F9B3-4216-9D20-F29E0941FD1C}" destId="{08765670-E942-49AE-AF2F-D9D538934931}" srcOrd="1" destOrd="0" presId="urn:microsoft.com/office/officeart/2008/layout/HorizontalMultiLevelHierarchy"/>
    <dgm:cxn modelId="{97834ADB-F39D-417E-92F1-D20B66DD8915}" type="presParOf" srcId="{08765670-E942-49AE-AF2F-D9D538934931}" destId="{E5E4B7ED-B4DF-4200-A3AA-7BEEC74EE646}" srcOrd="0" destOrd="0" presId="urn:microsoft.com/office/officeart/2008/layout/HorizontalMultiLevelHierarchy"/>
    <dgm:cxn modelId="{FCD5732D-2FB3-4832-923E-33614B82A16D}" type="presParOf" srcId="{08765670-E942-49AE-AF2F-D9D538934931}" destId="{858B1660-88E1-48AB-BC7B-DD65768FDF09}" srcOrd="1" destOrd="0" presId="urn:microsoft.com/office/officeart/2008/layout/HorizontalMultiLevelHierarchy"/>
    <dgm:cxn modelId="{0E8563F9-5B06-4A28-8332-B795E2CC2CF4}" type="presParOf" srcId="{27E53741-099A-4D9B-AE29-F7138116C8DE}" destId="{397B23B6-028E-441A-BE66-5B5A06EBD06B}" srcOrd="4" destOrd="0" presId="urn:microsoft.com/office/officeart/2008/layout/HorizontalMultiLevelHierarchy"/>
    <dgm:cxn modelId="{29B114B6-D8A3-48DF-BDDD-BDA4308796BC}" type="presParOf" srcId="{397B23B6-028E-441A-BE66-5B5A06EBD06B}" destId="{A89FADFB-BE4E-44D6-93B3-DCB9940A4962}" srcOrd="0" destOrd="0" presId="urn:microsoft.com/office/officeart/2008/layout/HorizontalMultiLevelHierarchy"/>
    <dgm:cxn modelId="{6C1903C8-3059-4192-B51F-6A92DEA24273}" type="presParOf" srcId="{27E53741-099A-4D9B-AE29-F7138116C8DE}" destId="{3226A662-7465-4EB6-B988-22B47FE60316}" srcOrd="5" destOrd="0" presId="urn:microsoft.com/office/officeart/2008/layout/HorizontalMultiLevelHierarchy"/>
    <dgm:cxn modelId="{1571450B-D081-45F3-9CA0-20256B863284}" type="presParOf" srcId="{3226A662-7465-4EB6-B988-22B47FE60316}" destId="{743C3DAD-3F3D-4A60-A60E-8E82D48C2DD3}" srcOrd="0" destOrd="0" presId="urn:microsoft.com/office/officeart/2008/layout/HorizontalMultiLevelHierarchy"/>
    <dgm:cxn modelId="{0600681A-A6A5-4B0B-AEE5-CC01C4A6E439}" type="presParOf" srcId="{3226A662-7465-4EB6-B988-22B47FE60316}" destId="{A20BF37C-798F-4DF4-89BD-E3CDB967AC77}" srcOrd="1" destOrd="0" presId="urn:microsoft.com/office/officeart/2008/layout/HorizontalMultiLevelHierarchy"/>
    <dgm:cxn modelId="{9FAF0338-D2BA-43D2-BE38-2658DA8C402F}" type="presParOf" srcId="{A20BF37C-798F-4DF4-89BD-E3CDB967AC77}" destId="{A76C91D3-B62E-4760-A1AD-26B6C166E075}" srcOrd="0" destOrd="0" presId="urn:microsoft.com/office/officeart/2008/layout/HorizontalMultiLevelHierarchy"/>
    <dgm:cxn modelId="{CF1FC2A1-5E95-472B-BE29-FD11DE6035FF}" type="presParOf" srcId="{A76C91D3-B62E-4760-A1AD-26B6C166E075}" destId="{194A6ED4-C323-428F-B3D1-2A13BBCFD16F}" srcOrd="0" destOrd="0" presId="urn:microsoft.com/office/officeart/2008/layout/HorizontalMultiLevelHierarchy"/>
    <dgm:cxn modelId="{63106554-57E0-4917-BC1C-173B937D352A}" type="presParOf" srcId="{A20BF37C-798F-4DF4-89BD-E3CDB967AC77}" destId="{2DF992C0-F99A-4483-ABAB-97A47C6F5779}" srcOrd="1" destOrd="0" presId="urn:microsoft.com/office/officeart/2008/layout/HorizontalMultiLevelHierarchy"/>
    <dgm:cxn modelId="{AE9EA336-B6D8-4D53-BF47-1046E8905DB1}" type="presParOf" srcId="{2DF992C0-F99A-4483-ABAB-97A47C6F5779}" destId="{BF01C30D-CE89-447D-8BBF-8585B4F2411B}" srcOrd="0" destOrd="0" presId="urn:microsoft.com/office/officeart/2008/layout/HorizontalMultiLevelHierarchy"/>
    <dgm:cxn modelId="{3E8AA76E-DC70-4E6F-A667-123BABB84845}" type="presParOf" srcId="{2DF992C0-F99A-4483-ABAB-97A47C6F5779}" destId="{E2D79A79-8F36-4461-8341-260B1AFDEF98}" srcOrd="1" destOrd="0" presId="urn:microsoft.com/office/officeart/2008/layout/HorizontalMultiLevelHierarchy"/>
    <dgm:cxn modelId="{3BE4A1FE-4E10-4A47-89CA-FF2CE37DA318}" type="presParOf" srcId="{27E53741-099A-4D9B-AE29-F7138116C8DE}" destId="{E2CBD116-279F-4993-BB00-905BCC7C8484}" srcOrd="6" destOrd="0" presId="urn:microsoft.com/office/officeart/2008/layout/HorizontalMultiLevelHierarchy"/>
    <dgm:cxn modelId="{7C43CBB5-64B2-43AC-94C9-F2DB0E67AF58}" type="presParOf" srcId="{E2CBD116-279F-4993-BB00-905BCC7C8484}" destId="{A507C46B-056D-4CEE-8AC6-AA07C407C004}" srcOrd="0" destOrd="0" presId="urn:microsoft.com/office/officeart/2008/layout/HorizontalMultiLevelHierarchy"/>
    <dgm:cxn modelId="{CA29DA77-D9A1-49EF-B247-7F5ED6B901BE}" type="presParOf" srcId="{27E53741-099A-4D9B-AE29-F7138116C8DE}" destId="{4E4A5D8E-FA97-4102-ACFC-6F72694637D8}" srcOrd="7" destOrd="0" presId="urn:microsoft.com/office/officeart/2008/layout/HorizontalMultiLevelHierarchy"/>
    <dgm:cxn modelId="{B02A0CF8-58A9-4664-AAFF-9CAAF496F0CE}" type="presParOf" srcId="{4E4A5D8E-FA97-4102-ACFC-6F72694637D8}" destId="{F29096B5-14B3-44A7-9051-D950339DBDD1}" srcOrd="0" destOrd="0" presId="urn:microsoft.com/office/officeart/2008/layout/HorizontalMultiLevelHierarchy"/>
    <dgm:cxn modelId="{CE697AA2-43DC-4CD2-9476-1D2D36FFB85C}" type="presParOf" srcId="{4E4A5D8E-FA97-4102-ACFC-6F72694637D8}" destId="{3C3E58C0-645F-433D-8D5A-724228FAFB4E}" srcOrd="1" destOrd="0" presId="urn:microsoft.com/office/officeart/2008/layout/HorizontalMultiLevelHierarchy"/>
    <dgm:cxn modelId="{8E3462FB-C819-4B0F-94B6-3F8BED0B1B49}" type="presParOf" srcId="{3C3E58C0-645F-433D-8D5A-724228FAFB4E}" destId="{855454F6-D686-4981-822C-CA8376216B6E}" srcOrd="0" destOrd="0" presId="urn:microsoft.com/office/officeart/2008/layout/HorizontalMultiLevelHierarchy"/>
    <dgm:cxn modelId="{F96924DC-E4F0-4942-AA40-128D44EF9234}" type="presParOf" srcId="{855454F6-D686-4981-822C-CA8376216B6E}" destId="{793620FF-B158-406A-A0DF-7943974A8E39}" srcOrd="0" destOrd="0" presId="urn:microsoft.com/office/officeart/2008/layout/HorizontalMultiLevelHierarchy"/>
    <dgm:cxn modelId="{CBDC80C6-9167-409D-AB21-DA52F3ECD6A3}" type="presParOf" srcId="{3C3E58C0-645F-433D-8D5A-724228FAFB4E}" destId="{0F6B1B63-1BB3-4508-BFB4-A1931EAB0DB4}" srcOrd="1" destOrd="0" presId="urn:microsoft.com/office/officeart/2008/layout/HorizontalMultiLevelHierarchy"/>
    <dgm:cxn modelId="{78E4744B-B4B9-4103-9473-0B39D1C21AC4}" type="presParOf" srcId="{0F6B1B63-1BB3-4508-BFB4-A1931EAB0DB4}" destId="{6C997E9D-B2E4-48FC-BD06-062B214AC4CF}" srcOrd="0" destOrd="0" presId="urn:microsoft.com/office/officeart/2008/layout/HorizontalMultiLevelHierarchy"/>
    <dgm:cxn modelId="{E4CB88EF-BC87-4545-A5B6-706EA00BD6C2}" type="presParOf" srcId="{0F6B1B63-1BB3-4508-BFB4-A1931EAB0DB4}" destId="{6445BFD9-E403-4B6C-8A13-FC78577A7469}" srcOrd="1" destOrd="0" presId="urn:microsoft.com/office/officeart/2008/layout/HorizontalMultiLevelHierarchy"/>
    <dgm:cxn modelId="{6B56519C-7813-460D-8EA2-781BCE8B15F6}" type="presParOf" srcId="{27E53741-099A-4D9B-AE29-F7138116C8DE}" destId="{649486A0-38D8-4A7B-A62A-52B5D54363B0}" srcOrd="8" destOrd="0" presId="urn:microsoft.com/office/officeart/2008/layout/HorizontalMultiLevelHierarchy"/>
    <dgm:cxn modelId="{0F38000C-152B-4909-870C-BD0B7D62F02F}" type="presParOf" srcId="{649486A0-38D8-4A7B-A62A-52B5D54363B0}" destId="{7B1B8D6F-2707-4FBD-83A6-ADA04CE765DB}" srcOrd="0" destOrd="0" presId="urn:microsoft.com/office/officeart/2008/layout/HorizontalMultiLevelHierarchy"/>
    <dgm:cxn modelId="{5698F0EE-F0BC-4C9C-A120-B8C8E7BBB94A}" type="presParOf" srcId="{27E53741-099A-4D9B-AE29-F7138116C8DE}" destId="{42E7F39B-88B9-413A-9A20-C1B88F7AF9FF}" srcOrd="9" destOrd="0" presId="urn:microsoft.com/office/officeart/2008/layout/HorizontalMultiLevelHierarchy"/>
    <dgm:cxn modelId="{B4BEFD2D-E87E-4B57-A427-B2E03645166C}" type="presParOf" srcId="{42E7F39B-88B9-413A-9A20-C1B88F7AF9FF}" destId="{C8B6DCB1-441A-43C2-BD07-CD201DF18B38}" srcOrd="0" destOrd="0" presId="urn:microsoft.com/office/officeart/2008/layout/HorizontalMultiLevelHierarchy"/>
    <dgm:cxn modelId="{EE065623-22A4-4CF5-831C-7070D89168A0}" type="presParOf" srcId="{42E7F39B-88B9-413A-9A20-C1B88F7AF9FF}" destId="{6E2FC41D-52B7-446F-872A-5325BD41A576}" srcOrd="1" destOrd="0" presId="urn:microsoft.com/office/officeart/2008/layout/HorizontalMultiLevelHierarchy"/>
    <dgm:cxn modelId="{297AC2C7-D921-4200-8C03-D1A43635AA39}" type="presParOf" srcId="{6E2FC41D-52B7-446F-872A-5325BD41A576}" destId="{FB326E5C-37AB-4DC1-8986-03221661BD56}" srcOrd="0" destOrd="0" presId="urn:microsoft.com/office/officeart/2008/layout/HorizontalMultiLevelHierarchy"/>
    <dgm:cxn modelId="{F0648F68-21F4-4BD1-AC83-0BB2EBD78B3A}" type="presParOf" srcId="{FB326E5C-37AB-4DC1-8986-03221661BD56}" destId="{703375A4-4AAE-4C32-AD29-AC2CAEBA9B5E}" srcOrd="0" destOrd="0" presId="urn:microsoft.com/office/officeart/2008/layout/HorizontalMultiLevelHierarchy"/>
    <dgm:cxn modelId="{4C70028D-1C19-4C11-971C-4DA7A3280908}" type="presParOf" srcId="{6E2FC41D-52B7-446F-872A-5325BD41A576}" destId="{E2038E3D-BA49-4FA8-B016-801FAE7070B5}" srcOrd="1" destOrd="0" presId="urn:microsoft.com/office/officeart/2008/layout/HorizontalMultiLevelHierarchy"/>
    <dgm:cxn modelId="{AFA5C050-0E66-4A92-A2FD-CB6CE850D56F}" type="presParOf" srcId="{E2038E3D-BA49-4FA8-B016-801FAE7070B5}" destId="{32EAEE93-B12B-4EF0-A4BC-9806E6E2BB25}" srcOrd="0" destOrd="0" presId="urn:microsoft.com/office/officeart/2008/layout/HorizontalMultiLevelHierarchy"/>
    <dgm:cxn modelId="{7BBA7206-9980-4005-8E30-4E22190EBBF2}" type="presParOf" srcId="{E2038E3D-BA49-4FA8-B016-801FAE7070B5}" destId="{2FEBC0D1-04B1-4B8B-B215-085990D1E1BF}" srcOrd="1" destOrd="0" presId="urn:microsoft.com/office/officeart/2008/layout/HorizontalMultiLevelHierarchy"/>
    <dgm:cxn modelId="{FCB5815C-D05F-48CA-8964-850CC3E6678D}" type="presParOf" srcId="{27E53741-099A-4D9B-AE29-F7138116C8DE}" destId="{8A378E09-8926-47AC-9AEB-0D621E852B7E}" srcOrd="10" destOrd="0" presId="urn:microsoft.com/office/officeart/2008/layout/HorizontalMultiLevelHierarchy"/>
    <dgm:cxn modelId="{15CBB2EA-DE88-455F-A4E9-064B4944CFDD}" type="presParOf" srcId="{8A378E09-8926-47AC-9AEB-0D621E852B7E}" destId="{F25BF21E-4A48-4F64-B433-0B665CCEE82B}" srcOrd="0" destOrd="0" presId="urn:microsoft.com/office/officeart/2008/layout/HorizontalMultiLevelHierarchy"/>
    <dgm:cxn modelId="{3510D1BF-B9C1-4B27-B4E1-2D09D4F2BFBF}" type="presParOf" srcId="{27E53741-099A-4D9B-AE29-F7138116C8DE}" destId="{45849A11-C8EB-4161-827A-E2D2577EBDBB}" srcOrd="11" destOrd="0" presId="urn:microsoft.com/office/officeart/2008/layout/HorizontalMultiLevelHierarchy"/>
    <dgm:cxn modelId="{73715A93-0D9B-411F-BD42-A65B973F7794}" type="presParOf" srcId="{45849A11-C8EB-4161-827A-E2D2577EBDBB}" destId="{D0BEA9FF-BEBA-41C4-90C1-7D46A0F7E89B}" srcOrd="0" destOrd="0" presId="urn:microsoft.com/office/officeart/2008/layout/HorizontalMultiLevelHierarchy"/>
    <dgm:cxn modelId="{94097935-9634-4CAA-9038-1CD74D6C639D}" type="presParOf" srcId="{45849A11-C8EB-4161-827A-E2D2577EBDBB}" destId="{7755E560-E01A-4A66-879D-2EB5084D437E}" srcOrd="1" destOrd="0" presId="urn:microsoft.com/office/officeart/2008/layout/HorizontalMultiLevelHierarchy"/>
    <dgm:cxn modelId="{29C9F24E-F275-449E-846E-C8CF590FDE5D}" type="presParOf" srcId="{7755E560-E01A-4A66-879D-2EB5084D437E}" destId="{33494D56-C8F0-4D19-A5A4-8DD483E96EE8}" srcOrd="0" destOrd="0" presId="urn:microsoft.com/office/officeart/2008/layout/HorizontalMultiLevelHierarchy"/>
    <dgm:cxn modelId="{95FE916F-683B-4624-9D55-39F95AE0DBBA}" type="presParOf" srcId="{33494D56-C8F0-4D19-A5A4-8DD483E96EE8}" destId="{073EEC9F-6025-4D9E-A765-E934B549456E}" srcOrd="0" destOrd="0" presId="urn:microsoft.com/office/officeart/2008/layout/HorizontalMultiLevelHierarchy"/>
    <dgm:cxn modelId="{EEC7972D-CC74-48F1-A0FB-02A073EC804A}" type="presParOf" srcId="{7755E560-E01A-4A66-879D-2EB5084D437E}" destId="{A7BD3BDF-60C3-4BC8-8AEA-FCDCF09022BD}" srcOrd="1" destOrd="0" presId="urn:microsoft.com/office/officeart/2008/layout/HorizontalMultiLevelHierarchy"/>
    <dgm:cxn modelId="{C161A739-4553-4F55-B02E-9D6223F272E5}" type="presParOf" srcId="{A7BD3BDF-60C3-4BC8-8AEA-FCDCF09022BD}" destId="{C32F4833-F6E6-48B9-B926-07D8427F95DC}" srcOrd="0" destOrd="0" presId="urn:microsoft.com/office/officeart/2008/layout/HorizontalMultiLevelHierarchy"/>
    <dgm:cxn modelId="{A0E77311-E1B3-451B-B32E-A004F477E7F7}" type="presParOf" srcId="{A7BD3BDF-60C3-4BC8-8AEA-FCDCF09022BD}" destId="{88198FE2-0E8D-4717-BCA8-65BC587DB493}" srcOrd="1" destOrd="0" presId="urn:microsoft.com/office/officeart/2008/layout/HorizontalMultiLevelHierarchy"/>
    <dgm:cxn modelId="{C9BBE2AE-499F-408F-98F2-E8246ED95506}" type="presParOf" srcId="{27E53741-099A-4D9B-AE29-F7138116C8DE}" destId="{92C4D109-CAAE-4A0B-84D9-A031CBF25FBC}" srcOrd="12" destOrd="0" presId="urn:microsoft.com/office/officeart/2008/layout/HorizontalMultiLevelHierarchy"/>
    <dgm:cxn modelId="{5DBFCFAF-6A4F-45B8-AB1C-CD161F5C8C19}" type="presParOf" srcId="{92C4D109-CAAE-4A0B-84D9-A031CBF25FBC}" destId="{239EBF3F-509A-4FE3-9C08-A6AF64152576}" srcOrd="0" destOrd="0" presId="urn:microsoft.com/office/officeart/2008/layout/HorizontalMultiLevelHierarchy"/>
    <dgm:cxn modelId="{417E146F-95D8-4284-B8B7-0DB95CAB2F04}" type="presParOf" srcId="{27E53741-099A-4D9B-AE29-F7138116C8DE}" destId="{F0EB0465-FF47-4B58-AEDA-4F966F4E1A1B}" srcOrd="13" destOrd="0" presId="urn:microsoft.com/office/officeart/2008/layout/HorizontalMultiLevelHierarchy"/>
    <dgm:cxn modelId="{7B2827C7-6A78-4023-A2A6-A12A05D82B4D}" type="presParOf" srcId="{F0EB0465-FF47-4B58-AEDA-4F966F4E1A1B}" destId="{574A80F1-E9CB-42E3-9B7D-2A7D64BDDCDD}" srcOrd="0" destOrd="0" presId="urn:microsoft.com/office/officeart/2008/layout/HorizontalMultiLevelHierarchy"/>
    <dgm:cxn modelId="{FA7CC504-ED03-43B9-AE6F-36D837660814}" type="presParOf" srcId="{F0EB0465-FF47-4B58-AEDA-4F966F4E1A1B}" destId="{BE844115-D4DF-4D2F-9CD2-F93909EA212B}" srcOrd="1" destOrd="0" presId="urn:microsoft.com/office/officeart/2008/layout/HorizontalMultiLevelHierarchy"/>
    <dgm:cxn modelId="{A58C0BAC-4952-499D-8F75-94F715C1C335}" type="presParOf" srcId="{BE844115-D4DF-4D2F-9CD2-F93909EA212B}" destId="{2A19C4DA-A794-4318-90E6-E7768AA8FE26}" srcOrd="0" destOrd="0" presId="urn:microsoft.com/office/officeart/2008/layout/HorizontalMultiLevelHierarchy"/>
    <dgm:cxn modelId="{644DA454-B162-46D5-A3D6-843D65583106}" type="presParOf" srcId="{2A19C4DA-A794-4318-90E6-E7768AA8FE26}" destId="{63A7236D-4797-43ED-9E03-C0FFE3F2A8C3}" srcOrd="0" destOrd="0" presId="urn:microsoft.com/office/officeart/2008/layout/HorizontalMultiLevelHierarchy"/>
    <dgm:cxn modelId="{BBD03FF4-1418-4DF5-8569-748312C0B3F1}" type="presParOf" srcId="{BE844115-D4DF-4D2F-9CD2-F93909EA212B}" destId="{85FCB988-DA40-445A-B4F7-853803C6FEC7}" srcOrd="1" destOrd="0" presId="urn:microsoft.com/office/officeart/2008/layout/HorizontalMultiLevelHierarchy"/>
    <dgm:cxn modelId="{F871384D-C271-421E-B5EF-5B2530D97BC1}" type="presParOf" srcId="{85FCB988-DA40-445A-B4F7-853803C6FEC7}" destId="{05DB0105-C9F8-4C9E-8B05-00ABAA15712A}" srcOrd="0" destOrd="0" presId="urn:microsoft.com/office/officeart/2008/layout/HorizontalMultiLevelHierarchy"/>
    <dgm:cxn modelId="{F2E5C5C3-27E7-4F95-ADE0-2A7FFFCC8BE0}" type="presParOf" srcId="{85FCB988-DA40-445A-B4F7-853803C6FEC7}" destId="{8101B719-2A2A-412D-A0B9-7D3936E1F4CF}" srcOrd="1" destOrd="0" presId="urn:microsoft.com/office/officeart/2008/layout/HorizontalMultiLevelHierarchy"/>
    <dgm:cxn modelId="{8ACD7399-2EBD-4292-8AEA-E7BA5B3F0453}" type="presParOf" srcId="{27E53741-099A-4D9B-AE29-F7138116C8DE}" destId="{BB7C51C0-A80C-48D8-AC98-B49D96F190F7}" srcOrd="14" destOrd="0" presId="urn:microsoft.com/office/officeart/2008/layout/HorizontalMultiLevelHierarchy"/>
    <dgm:cxn modelId="{27EF7FEE-1A0D-4C79-8786-980E50C32D1C}" type="presParOf" srcId="{BB7C51C0-A80C-48D8-AC98-B49D96F190F7}" destId="{5BBF72F7-5527-4FEE-B36E-11E1CAD16E11}" srcOrd="0" destOrd="0" presId="urn:microsoft.com/office/officeart/2008/layout/HorizontalMultiLevelHierarchy"/>
    <dgm:cxn modelId="{DA35ACF8-35F1-407C-8A4C-9C8559854D53}" type="presParOf" srcId="{27E53741-099A-4D9B-AE29-F7138116C8DE}" destId="{BE22637C-4676-4ED1-93FA-F8E7E30E00B4}" srcOrd="15" destOrd="0" presId="urn:microsoft.com/office/officeart/2008/layout/HorizontalMultiLevelHierarchy"/>
    <dgm:cxn modelId="{D13D5DEB-492F-4542-88FF-22AAEB83B083}" type="presParOf" srcId="{BE22637C-4676-4ED1-93FA-F8E7E30E00B4}" destId="{B653747F-C2E7-4592-A861-C4A7EE557D54}" srcOrd="0" destOrd="0" presId="urn:microsoft.com/office/officeart/2008/layout/HorizontalMultiLevelHierarchy"/>
    <dgm:cxn modelId="{24F2FE15-C589-4FCF-B5E0-0C8C22858F02}" type="presParOf" srcId="{BE22637C-4676-4ED1-93FA-F8E7E30E00B4}" destId="{691160DF-D7E2-4BDB-ADB4-300D06572266}" srcOrd="1" destOrd="0" presId="urn:microsoft.com/office/officeart/2008/layout/HorizontalMultiLevelHierarchy"/>
    <dgm:cxn modelId="{314160E1-DCB0-43A5-8347-758FFE0DBFDD}" type="presParOf" srcId="{691160DF-D7E2-4BDB-ADB4-300D06572266}" destId="{6F06C937-CD35-4D7D-AEB5-7C8EFCFFA27C}" srcOrd="0" destOrd="0" presId="urn:microsoft.com/office/officeart/2008/layout/HorizontalMultiLevelHierarchy"/>
    <dgm:cxn modelId="{B05ECB7C-4977-493F-92A0-9E992C04DECA}" type="presParOf" srcId="{6F06C937-CD35-4D7D-AEB5-7C8EFCFFA27C}" destId="{C16CA38F-590C-453A-908C-81664A19C7E3}" srcOrd="0" destOrd="0" presId="urn:microsoft.com/office/officeart/2008/layout/HorizontalMultiLevelHierarchy"/>
    <dgm:cxn modelId="{B5809291-034F-4FEB-9937-36CC4E752513}" type="presParOf" srcId="{691160DF-D7E2-4BDB-ADB4-300D06572266}" destId="{4FC630AB-664E-4DB1-890D-10BF3EA45C61}" srcOrd="1" destOrd="0" presId="urn:microsoft.com/office/officeart/2008/layout/HorizontalMultiLevelHierarchy"/>
    <dgm:cxn modelId="{2FCFE369-7F83-49FA-BF00-A55BF06F8BD8}" type="presParOf" srcId="{4FC630AB-664E-4DB1-890D-10BF3EA45C61}" destId="{23AC9F9C-D7AD-47B4-8157-F164E694D326}" srcOrd="0" destOrd="0" presId="urn:microsoft.com/office/officeart/2008/layout/HorizontalMultiLevelHierarchy"/>
    <dgm:cxn modelId="{4BADB318-EE81-440D-AE0E-57E6024A7FB2}" type="presParOf" srcId="{4FC630AB-664E-4DB1-890D-10BF3EA45C61}" destId="{0A6D693F-F0B3-45BF-B82F-C33558A7A04B}"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EF2D0E-FE3D-4853-A380-23E4B9823898}"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8E34D06E-02C0-4BBC-96FB-7D54E63B1C4B}">
      <dgm:prSet phldrT="[Text]" custT="1"/>
      <dgm:spPr/>
      <dgm:t>
        <a:bodyPr/>
        <a:lstStyle/>
        <a:p>
          <a:r>
            <a:rPr lang="en-IN" sz="1400" noProof="0" dirty="0">
              <a:latin typeface="Garamond" pitchFamily="18" charset="0"/>
            </a:rPr>
            <a:t>Global Commons</a:t>
          </a:r>
        </a:p>
      </dgm:t>
    </dgm:pt>
    <dgm:pt modelId="{82FB242E-D2D6-4860-A5BF-FEDD28031EA7}" type="parTrans" cxnId="{51B44516-DF68-40CC-B5E4-8117754E889C}">
      <dgm:prSet/>
      <dgm:spPr/>
      <dgm:t>
        <a:bodyPr/>
        <a:lstStyle/>
        <a:p>
          <a:endParaRPr lang="en-US"/>
        </a:p>
      </dgm:t>
    </dgm:pt>
    <dgm:pt modelId="{C0288F56-AD23-4D8E-8495-1648C6A245A0}" type="sibTrans" cxnId="{51B44516-DF68-40CC-B5E4-8117754E889C}">
      <dgm:prSet/>
      <dgm:spPr/>
      <dgm:t>
        <a:bodyPr/>
        <a:lstStyle/>
        <a:p>
          <a:endParaRPr lang="en-US"/>
        </a:p>
      </dgm:t>
    </dgm:pt>
    <dgm:pt modelId="{C5FDF7CE-1A08-4929-A545-79CA83949278}">
      <dgm:prSet phldrT="[Text]" custT="1"/>
      <dgm:spPr/>
      <dgm:t>
        <a:bodyPr/>
        <a:lstStyle/>
        <a:p>
          <a:r>
            <a:rPr lang="en-IN" sz="1200" noProof="0" dirty="0">
              <a:latin typeface="Garamond" pitchFamily="18" charset="0"/>
            </a:rPr>
            <a:t>New Idea = IP</a:t>
          </a:r>
        </a:p>
        <a:p>
          <a:r>
            <a:rPr lang="en-IN" sz="1200" noProof="0" dirty="0">
              <a:latin typeface="Garamond" pitchFamily="18" charset="0"/>
            </a:rPr>
            <a:t>(Anti Commons)</a:t>
          </a:r>
        </a:p>
      </dgm:t>
    </dgm:pt>
    <dgm:pt modelId="{7B2F228B-17BC-4006-B800-4F330FD1BF34}" type="parTrans" cxnId="{F2371E56-B156-4396-AEE7-20A3B554645B}">
      <dgm:prSet/>
      <dgm:spPr/>
      <dgm:t>
        <a:bodyPr/>
        <a:lstStyle/>
        <a:p>
          <a:endParaRPr lang="en-US"/>
        </a:p>
      </dgm:t>
    </dgm:pt>
    <dgm:pt modelId="{5E5CD97C-B417-4CB6-BBD1-AC74746BFE34}" type="sibTrans" cxnId="{F2371E56-B156-4396-AEE7-20A3B554645B}">
      <dgm:prSet/>
      <dgm:spPr/>
      <dgm:t>
        <a:bodyPr/>
        <a:lstStyle/>
        <a:p>
          <a:endParaRPr lang="en-US"/>
        </a:p>
      </dgm:t>
    </dgm:pt>
    <dgm:pt modelId="{89B6E3A1-4A6B-4405-A0A0-734F0E1FF878}">
      <dgm:prSet phldrT="[Text]" custT="1"/>
      <dgm:spPr/>
      <dgm:t>
        <a:bodyPr/>
        <a:lstStyle/>
        <a:p>
          <a:r>
            <a:rPr lang="en-IN" sz="1200" noProof="0" dirty="0">
              <a:latin typeface="Garamond" pitchFamily="18" charset="0"/>
            </a:rPr>
            <a:t>Fixation</a:t>
          </a:r>
        </a:p>
      </dgm:t>
    </dgm:pt>
    <dgm:pt modelId="{6C014233-FCF9-4B52-9BBD-5CBB87EB112E}" type="parTrans" cxnId="{15A95ED8-F9AF-4D2E-A809-1FAE6E0BAA5F}">
      <dgm:prSet/>
      <dgm:spPr/>
      <dgm:t>
        <a:bodyPr/>
        <a:lstStyle/>
        <a:p>
          <a:endParaRPr lang="en-US"/>
        </a:p>
      </dgm:t>
    </dgm:pt>
    <dgm:pt modelId="{842A856E-9C79-478C-8CC1-9BC69CA91E54}" type="sibTrans" cxnId="{15A95ED8-F9AF-4D2E-A809-1FAE6E0BAA5F}">
      <dgm:prSet/>
      <dgm:spPr/>
      <dgm:t>
        <a:bodyPr/>
        <a:lstStyle/>
        <a:p>
          <a:endParaRPr lang="en-US"/>
        </a:p>
      </dgm:t>
    </dgm:pt>
    <dgm:pt modelId="{98FB2222-EF06-42A3-A80B-536B6B963E3F}">
      <dgm:prSet phldrT="[Text]" custT="1"/>
      <dgm:spPr/>
      <dgm:t>
        <a:bodyPr/>
        <a:lstStyle/>
        <a:p>
          <a:r>
            <a:rPr lang="en-IN" sz="1200" noProof="0" dirty="0">
              <a:latin typeface="Garamond" pitchFamily="18" charset="0"/>
            </a:rPr>
            <a:t>Property Rights</a:t>
          </a:r>
        </a:p>
        <a:p>
          <a:r>
            <a:rPr lang="en-IN" sz="1200" noProof="0" dirty="0">
              <a:latin typeface="Garamond" pitchFamily="18" charset="0"/>
            </a:rPr>
            <a:t>Intangible/Personal/Private</a:t>
          </a:r>
        </a:p>
      </dgm:t>
    </dgm:pt>
    <dgm:pt modelId="{B0ED3301-83E5-46B4-ADD7-234574DBB13D}" type="parTrans" cxnId="{27D56A81-9FF5-43C6-A4E2-4B3D79FEF502}">
      <dgm:prSet/>
      <dgm:spPr/>
      <dgm:t>
        <a:bodyPr/>
        <a:lstStyle/>
        <a:p>
          <a:endParaRPr lang="en-US"/>
        </a:p>
      </dgm:t>
    </dgm:pt>
    <dgm:pt modelId="{E2641688-8AC7-4985-8D42-A8BFD7A51B0F}" type="sibTrans" cxnId="{27D56A81-9FF5-43C6-A4E2-4B3D79FEF502}">
      <dgm:prSet/>
      <dgm:spPr/>
      <dgm:t>
        <a:bodyPr/>
        <a:lstStyle/>
        <a:p>
          <a:endParaRPr lang="en-US"/>
        </a:p>
      </dgm:t>
    </dgm:pt>
    <dgm:pt modelId="{69D2EEA0-200D-400D-9505-A4A47C7A1F3D}">
      <dgm:prSet phldrT="[Text]"/>
      <dgm:spPr/>
      <dgm:t>
        <a:bodyPr/>
        <a:lstStyle/>
        <a:p>
          <a:r>
            <a:rPr lang="en-IN" noProof="0" dirty="0">
              <a:latin typeface="Garamond" pitchFamily="18" charset="0"/>
            </a:rPr>
            <a:t>Term Protection</a:t>
          </a:r>
        </a:p>
      </dgm:t>
    </dgm:pt>
    <dgm:pt modelId="{C2CC0934-C319-4F33-94D3-AA5E21FBEA9C}" type="parTrans" cxnId="{E9B81134-E4C4-4196-A7A3-B62A2EE1C9A6}">
      <dgm:prSet/>
      <dgm:spPr/>
      <dgm:t>
        <a:bodyPr/>
        <a:lstStyle/>
        <a:p>
          <a:endParaRPr lang="en-US"/>
        </a:p>
      </dgm:t>
    </dgm:pt>
    <dgm:pt modelId="{3E4A49A0-662E-4B1E-B23E-EA9205DAA336}" type="sibTrans" cxnId="{E9B81134-E4C4-4196-A7A3-B62A2EE1C9A6}">
      <dgm:prSet/>
      <dgm:spPr/>
      <dgm:t>
        <a:bodyPr/>
        <a:lstStyle/>
        <a:p>
          <a:endParaRPr lang="en-US"/>
        </a:p>
      </dgm:t>
    </dgm:pt>
    <dgm:pt modelId="{40B29E48-BDE9-4DD8-9D58-222BF56F7B05}" type="pres">
      <dgm:prSet presAssocID="{58EF2D0E-FE3D-4853-A380-23E4B9823898}" presName="cycle" presStyleCnt="0">
        <dgm:presLayoutVars>
          <dgm:dir/>
          <dgm:resizeHandles val="exact"/>
        </dgm:presLayoutVars>
      </dgm:prSet>
      <dgm:spPr/>
    </dgm:pt>
    <dgm:pt modelId="{6C26E655-6D76-4B9C-8B1C-7B9D7B900498}" type="pres">
      <dgm:prSet presAssocID="{8E34D06E-02C0-4BBC-96FB-7D54E63B1C4B}" presName="node" presStyleLbl="node1" presStyleIdx="0" presStyleCnt="5" custScaleX="164300">
        <dgm:presLayoutVars>
          <dgm:bulletEnabled val="1"/>
        </dgm:presLayoutVars>
      </dgm:prSet>
      <dgm:spPr/>
    </dgm:pt>
    <dgm:pt modelId="{9074AC06-EFC6-4F5F-929F-583695992FC6}" type="pres">
      <dgm:prSet presAssocID="{8E34D06E-02C0-4BBC-96FB-7D54E63B1C4B}" presName="spNode" presStyleCnt="0"/>
      <dgm:spPr/>
    </dgm:pt>
    <dgm:pt modelId="{93F52721-1A2F-4DB6-A2DA-7EFB73EBD171}" type="pres">
      <dgm:prSet presAssocID="{C0288F56-AD23-4D8E-8495-1648C6A245A0}" presName="sibTrans" presStyleLbl="sibTrans1D1" presStyleIdx="0" presStyleCnt="5"/>
      <dgm:spPr/>
    </dgm:pt>
    <dgm:pt modelId="{D86498F2-3B26-480E-BD0C-CB97A0097BE4}" type="pres">
      <dgm:prSet presAssocID="{C5FDF7CE-1A08-4929-A545-79CA83949278}" presName="node" presStyleLbl="node1" presStyleIdx="1" presStyleCnt="5" custScaleX="145704" custScaleY="82055">
        <dgm:presLayoutVars>
          <dgm:bulletEnabled val="1"/>
        </dgm:presLayoutVars>
      </dgm:prSet>
      <dgm:spPr/>
    </dgm:pt>
    <dgm:pt modelId="{E3E2527E-F942-4CA0-A292-BFFE266CDA04}" type="pres">
      <dgm:prSet presAssocID="{C5FDF7CE-1A08-4929-A545-79CA83949278}" presName="spNode" presStyleCnt="0"/>
      <dgm:spPr/>
    </dgm:pt>
    <dgm:pt modelId="{3F1FC703-E089-4C8B-869F-E16029E85D52}" type="pres">
      <dgm:prSet presAssocID="{5E5CD97C-B417-4CB6-BBD1-AC74746BFE34}" presName="sibTrans" presStyleLbl="sibTrans1D1" presStyleIdx="1" presStyleCnt="5"/>
      <dgm:spPr/>
    </dgm:pt>
    <dgm:pt modelId="{CD910291-DB0C-4426-B46A-F374CF3FD679}" type="pres">
      <dgm:prSet presAssocID="{89B6E3A1-4A6B-4405-A0A0-734F0E1FF878}" presName="node" presStyleLbl="node1" presStyleIdx="2" presStyleCnt="5" custScaleX="75699" custScaleY="60186">
        <dgm:presLayoutVars>
          <dgm:bulletEnabled val="1"/>
        </dgm:presLayoutVars>
      </dgm:prSet>
      <dgm:spPr/>
    </dgm:pt>
    <dgm:pt modelId="{1C2A29A6-8B14-43E3-8F74-F346B7C153B9}" type="pres">
      <dgm:prSet presAssocID="{89B6E3A1-4A6B-4405-A0A0-734F0E1FF878}" presName="spNode" presStyleCnt="0"/>
      <dgm:spPr/>
    </dgm:pt>
    <dgm:pt modelId="{7745FA67-BD0D-48F0-8721-C5B9C3FBE072}" type="pres">
      <dgm:prSet presAssocID="{842A856E-9C79-478C-8CC1-9BC69CA91E54}" presName="sibTrans" presStyleLbl="sibTrans1D1" presStyleIdx="2" presStyleCnt="5"/>
      <dgm:spPr/>
    </dgm:pt>
    <dgm:pt modelId="{E845A0E0-93DB-4F40-B72D-5907F6EF4D64}" type="pres">
      <dgm:prSet presAssocID="{98FB2222-EF06-42A3-A80B-536B6B963E3F}" presName="node" presStyleLbl="node1" presStyleIdx="3" presStyleCnt="5" custScaleX="193472" custScaleY="87263" custRadScaleRad="134550" custRadScaleInc="70994">
        <dgm:presLayoutVars>
          <dgm:bulletEnabled val="1"/>
        </dgm:presLayoutVars>
      </dgm:prSet>
      <dgm:spPr/>
    </dgm:pt>
    <dgm:pt modelId="{B7BABC83-C013-4186-A8B2-96CF513F3F4E}" type="pres">
      <dgm:prSet presAssocID="{98FB2222-EF06-42A3-A80B-536B6B963E3F}" presName="spNode" presStyleCnt="0"/>
      <dgm:spPr/>
    </dgm:pt>
    <dgm:pt modelId="{52C9BA1B-E1A6-466E-AD16-199EA66F8F8F}" type="pres">
      <dgm:prSet presAssocID="{E2641688-8AC7-4985-8D42-A8BFD7A51B0F}" presName="sibTrans" presStyleLbl="sibTrans1D1" presStyleIdx="3" presStyleCnt="5"/>
      <dgm:spPr/>
    </dgm:pt>
    <dgm:pt modelId="{8F9605C1-1285-4913-B0B8-7D4D540655BF}" type="pres">
      <dgm:prSet presAssocID="{69D2EEA0-200D-400D-9505-A4A47C7A1F3D}" presName="node" presStyleLbl="node1" presStyleIdx="4" presStyleCnt="5" custScaleX="71793" custScaleY="65394">
        <dgm:presLayoutVars>
          <dgm:bulletEnabled val="1"/>
        </dgm:presLayoutVars>
      </dgm:prSet>
      <dgm:spPr/>
    </dgm:pt>
    <dgm:pt modelId="{3EDA3286-ECC5-48CD-BB8A-25232ACCA2B9}" type="pres">
      <dgm:prSet presAssocID="{69D2EEA0-200D-400D-9505-A4A47C7A1F3D}" presName="spNode" presStyleCnt="0"/>
      <dgm:spPr/>
    </dgm:pt>
    <dgm:pt modelId="{4576AF1F-A212-4D61-B913-C92A0AEAB11F}" type="pres">
      <dgm:prSet presAssocID="{3E4A49A0-662E-4B1E-B23E-EA9205DAA336}" presName="sibTrans" presStyleLbl="sibTrans1D1" presStyleIdx="4" presStyleCnt="5"/>
      <dgm:spPr/>
    </dgm:pt>
  </dgm:ptLst>
  <dgm:cxnLst>
    <dgm:cxn modelId="{BA23F500-C05F-4E11-AC83-4DE60EEA89FB}" type="presOf" srcId="{842A856E-9C79-478C-8CC1-9BC69CA91E54}" destId="{7745FA67-BD0D-48F0-8721-C5B9C3FBE072}" srcOrd="0" destOrd="0" presId="urn:microsoft.com/office/officeart/2005/8/layout/cycle5"/>
    <dgm:cxn modelId="{88312F0B-D44C-4C9A-8643-90DE7AB597C5}" type="presOf" srcId="{8E34D06E-02C0-4BBC-96FB-7D54E63B1C4B}" destId="{6C26E655-6D76-4B9C-8B1C-7B9D7B900498}" srcOrd="0" destOrd="0" presId="urn:microsoft.com/office/officeart/2005/8/layout/cycle5"/>
    <dgm:cxn modelId="{51B44516-DF68-40CC-B5E4-8117754E889C}" srcId="{58EF2D0E-FE3D-4853-A380-23E4B9823898}" destId="{8E34D06E-02C0-4BBC-96FB-7D54E63B1C4B}" srcOrd="0" destOrd="0" parTransId="{82FB242E-D2D6-4860-A5BF-FEDD28031EA7}" sibTransId="{C0288F56-AD23-4D8E-8495-1648C6A245A0}"/>
    <dgm:cxn modelId="{320DE818-0ADF-4B6C-A8AB-75B2280B453F}" type="presOf" srcId="{3E4A49A0-662E-4B1E-B23E-EA9205DAA336}" destId="{4576AF1F-A212-4D61-B913-C92A0AEAB11F}" srcOrd="0" destOrd="0" presId="urn:microsoft.com/office/officeart/2005/8/layout/cycle5"/>
    <dgm:cxn modelId="{6928522E-8311-49EF-9018-B03F7BA483F2}" type="presOf" srcId="{E2641688-8AC7-4985-8D42-A8BFD7A51B0F}" destId="{52C9BA1B-E1A6-466E-AD16-199EA66F8F8F}" srcOrd="0" destOrd="0" presId="urn:microsoft.com/office/officeart/2005/8/layout/cycle5"/>
    <dgm:cxn modelId="{E9B81134-E4C4-4196-A7A3-B62A2EE1C9A6}" srcId="{58EF2D0E-FE3D-4853-A380-23E4B9823898}" destId="{69D2EEA0-200D-400D-9505-A4A47C7A1F3D}" srcOrd="4" destOrd="0" parTransId="{C2CC0934-C319-4F33-94D3-AA5E21FBEA9C}" sibTransId="{3E4A49A0-662E-4B1E-B23E-EA9205DAA336}"/>
    <dgm:cxn modelId="{A8F3FE61-64B8-4DF7-9123-9B46D479FCD4}" type="presOf" srcId="{98FB2222-EF06-42A3-A80B-536B6B963E3F}" destId="{E845A0E0-93DB-4F40-B72D-5907F6EF4D64}" srcOrd="0" destOrd="0" presId="urn:microsoft.com/office/officeart/2005/8/layout/cycle5"/>
    <dgm:cxn modelId="{2E64DB45-8119-46EF-AFD7-BFA6C43AFF86}" type="presOf" srcId="{58EF2D0E-FE3D-4853-A380-23E4B9823898}" destId="{40B29E48-BDE9-4DD8-9D58-222BF56F7B05}" srcOrd="0" destOrd="0" presId="urn:microsoft.com/office/officeart/2005/8/layout/cycle5"/>
    <dgm:cxn modelId="{A00CE46A-F405-45F7-99FB-492EDAF04FD0}" type="presOf" srcId="{C0288F56-AD23-4D8E-8495-1648C6A245A0}" destId="{93F52721-1A2F-4DB6-A2DA-7EFB73EBD171}" srcOrd="0" destOrd="0" presId="urn:microsoft.com/office/officeart/2005/8/layout/cycle5"/>
    <dgm:cxn modelId="{F2371E56-B156-4396-AEE7-20A3B554645B}" srcId="{58EF2D0E-FE3D-4853-A380-23E4B9823898}" destId="{C5FDF7CE-1A08-4929-A545-79CA83949278}" srcOrd="1" destOrd="0" parTransId="{7B2F228B-17BC-4006-B800-4F330FD1BF34}" sibTransId="{5E5CD97C-B417-4CB6-BBD1-AC74746BFE34}"/>
    <dgm:cxn modelId="{27D56A81-9FF5-43C6-A4E2-4B3D79FEF502}" srcId="{58EF2D0E-FE3D-4853-A380-23E4B9823898}" destId="{98FB2222-EF06-42A3-A80B-536B6B963E3F}" srcOrd="3" destOrd="0" parTransId="{B0ED3301-83E5-46B4-ADD7-234574DBB13D}" sibTransId="{E2641688-8AC7-4985-8D42-A8BFD7A51B0F}"/>
    <dgm:cxn modelId="{9632A789-7187-428F-8916-358948346A31}" type="presOf" srcId="{C5FDF7CE-1A08-4929-A545-79CA83949278}" destId="{D86498F2-3B26-480E-BD0C-CB97A0097BE4}" srcOrd="0" destOrd="0" presId="urn:microsoft.com/office/officeart/2005/8/layout/cycle5"/>
    <dgm:cxn modelId="{B7D1C2AE-E415-4A60-BA67-FD43CA1DDA3F}" type="presOf" srcId="{5E5CD97C-B417-4CB6-BBD1-AC74746BFE34}" destId="{3F1FC703-E089-4C8B-869F-E16029E85D52}" srcOrd="0" destOrd="0" presId="urn:microsoft.com/office/officeart/2005/8/layout/cycle5"/>
    <dgm:cxn modelId="{15A95ED8-F9AF-4D2E-A809-1FAE6E0BAA5F}" srcId="{58EF2D0E-FE3D-4853-A380-23E4B9823898}" destId="{89B6E3A1-4A6B-4405-A0A0-734F0E1FF878}" srcOrd="2" destOrd="0" parTransId="{6C014233-FCF9-4B52-9BBD-5CBB87EB112E}" sibTransId="{842A856E-9C79-478C-8CC1-9BC69CA91E54}"/>
    <dgm:cxn modelId="{BB9BC1E7-C0FF-41A3-B3D8-82E6B39BF168}" type="presOf" srcId="{69D2EEA0-200D-400D-9505-A4A47C7A1F3D}" destId="{8F9605C1-1285-4913-B0B8-7D4D540655BF}" srcOrd="0" destOrd="0" presId="urn:microsoft.com/office/officeart/2005/8/layout/cycle5"/>
    <dgm:cxn modelId="{5B03FDEC-06F1-41F0-840A-1800B6526579}" type="presOf" srcId="{89B6E3A1-4A6B-4405-A0A0-734F0E1FF878}" destId="{CD910291-DB0C-4426-B46A-F374CF3FD679}" srcOrd="0" destOrd="0" presId="urn:microsoft.com/office/officeart/2005/8/layout/cycle5"/>
    <dgm:cxn modelId="{8B399D3C-F4CC-4241-ADAD-0C3E825528FC}" type="presParOf" srcId="{40B29E48-BDE9-4DD8-9D58-222BF56F7B05}" destId="{6C26E655-6D76-4B9C-8B1C-7B9D7B900498}" srcOrd="0" destOrd="0" presId="urn:microsoft.com/office/officeart/2005/8/layout/cycle5"/>
    <dgm:cxn modelId="{7C41C9A5-B1F1-4D09-8414-FEC96DA43BEA}" type="presParOf" srcId="{40B29E48-BDE9-4DD8-9D58-222BF56F7B05}" destId="{9074AC06-EFC6-4F5F-929F-583695992FC6}" srcOrd="1" destOrd="0" presId="urn:microsoft.com/office/officeart/2005/8/layout/cycle5"/>
    <dgm:cxn modelId="{61301D4C-30B1-46F9-AC91-504851E72D27}" type="presParOf" srcId="{40B29E48-BDE9-4DD8-9D58-222BF56F7B05}" destId="{93F52721-1A2F-4DB6-A2DA-7EFB73EBD171}" srcOrd="2" destOrd="0" presId="urn:microsoft.com/office/officeart/2005/8/layout/cycle5"/>
    <dgm:cxn modelId="{61BF952A-429C-4112-A303-015D70BD7818}" type="presParOf" srcId="{40B29E48-BDE9-4DD8-9D58-222BF56F7B05}" destId="{D86498F2-3B26-480E-BD0C-CB97A0097BE4}" srcOrd="3" destOrd="0" presId="urn:microsoft.com/office/officeart/2005/8/layout/cycle5"/>
    <dgm:cxn modelId="{CDBC25E7-F43B-4282-B405-71D187ACC3AB}" type="presParOf" srcId="{40B29E48-BDE9-4DD8-9D58-222BF56F7B05}" destId="{E3E2527E-F942-4CA0-A292-BFFE266CDA04}" srcOrd="4" destOrd="0" presId="urn:microsoft.com/office/officeart/2005/8/layout/cycle5"/>
    <dgm:cxn modelId="{32B54427-3A54-40B1-9A58-5E2A2F6D54A1}" type="presParOf" srcId="{40B29E48-BDE9-4DD8-9D58-222BF56F7B05}" destId="{3F1FC703-E089-4C8B-869F-E16029E85D52}" srcOrd="5" destOrd="0" presId="urn:microsoft.com/office/officeart/2005/8/layout/cycle5"/>
    <dgm:cxn modelId="{C44F8478-3BA8-4DFA-8D40-10B8EB3E5574}" type="presParOf" srcId="{40B29E48-BDE9-4DD8-9D58-222BF56F7B05}" destId="{CD910291-DB0C-4426-B46A-F374CF3FD679}" srcOrd="6" destOrd="0" presId="urn:microsoft.com/office/officeart/2005/8/layout/cycle5"/>
    <dgm:cxn modelId="{F56F6A04-E4BE-45B2-9010-9F84DA06A629}" type="presParOf" srcId="{40B29E48-BDE9-4DD8-9D58-222BF56F7B05}" destId="{1C2A29A6-8B14-43E3-8F74-F346B7C153B9}" srcOrd="7" destOrd="0" presId="urn:microsoft.com/office/officeart/2005/8/layout/cycle5"/>
    <dgm:cxn modelId="{2B882BD7-8DD1-4DE1-8402-B1FE43A03FBB}" type="presParOf" srcId="{40B29E48-BDE9-4DD8-9D58-222BF56F7B05}" destId="{7745FA67-BD0D-48F0-8721-C5B9C3FBE072}" srcOrd="8" destOrd="0" presId="urn:microsoft.com/office/officeart/2005/8/layout/cycle5"/>
    <dgm:cxn modelId="{977A156E-40BD-4DC2-95FB-34A7AEC4A177}" type="presParOf" srcId="{40B29E48-BDE9-4DD8-9D58-222BF56F7B05}" destId="{E845A0E0-93DB-4F40-B72D-5907F6EF4D64}" srcOrd="9" destOrd="0" presId="urn:microsoft.com/office/officeart/2005/8/layout/cycle5"/>
    <dgm:cxn modelId="{539BD2FE-6BFC-40E9-9E65-04DE329C454D}" type="presParOf" srcId="{40B29E48-BDE9-4DD8-9D58-222BF56F7B05}" destId="{B7BABC83-C013-4186-A8B2-96CF513F3F4E}" srcOrd="10" destOrd="0" presId="urn:microsoft.com/office/officeart/2005/8/layout/cycle5"/>
    <dgm:cxn modelId="{9D3E4025-2541-412B-A4A7-FD762602142F}" type="presParOf" srcId="{40B29E48-BDE9-4DD8-9D58-222BF56F7B05}" destId="{52C9BA1B-E1A6-466E-AD16-199EA66F8F8F}" srcOrd="11" destOrd="0" presId="urn:microsoft.com/office/officeart/2005/8/layout/cycle5"/>
    <dgm:cxn modelId="{DBBE0E03-8DFC-4E06-88CA-490C8385A216}" type="presParOf" srcId="{40B29E48-BDE9-4DD8-9D58-222BF56F7B05}" destId="{8F9605C1-1285-4913-B0B8-7D4D540655BF}" srcOrd="12" destOrd="0" presId="urn:microsoft.com/office/officeart/2005/8/layout/cycle5"/>
    <dgm:cxn modelId="{70F69C88-E269-4139-B4BA-C526DDE85B13}" type="presParOf" srcId="{40B29E48-BDE9-4DD8-9D58-222BF56F7B05}" destId="{3EDA3286-ECC5-48CD-BB8A-25232ACCA2B9}" srcOrd="13" destOrd="0" presId="urn:microsoft.com/office/officeart/2005/8/layout/cycle5"/>
    <dgm:cxn modelId="{702CA4F7-7923-4C48-B32E-8921B9E502EB}" type="presParOf" srcId="{40B29E48-BDE9-4DD8-9D58-222BF56F7B05}" destId="{4576AF1F-A212-4D61-B913-C92A0AEAB11F}"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CB0D48B-1C4B-4719-A2F3-8F91531C8371}" type="doc">
      <dgm:prSet loTypeId="urn:microsoft.com/office/officeart/2008/layout/VerticalCurvedList" loCatId="list" qsTypeId="urn:microsoft.com/office/officeart/2005/8/quickstyle/simple1" qsCatId="simple" csTypeId="urn:microsoft.com/office/officeart/2005/8/colors/accent1_4" csCatId="accent1" phldr="1"/>
      <dgm:spPr/>
      <dgm:t>
        <a:bodyPr/>
        <a:lstStyle/>
        <a:p>
          <a:endParaRPr lang="en-IN"/>
        </a:p>
      </dgm:t>
    </dgm:pt>
    <dgm:pt modelId="{21A5CC43-2873-4CFC-917B-29A893F2E632}">
      <dgm:prSet phldrT="[Text]"/>
      <dgm:spPr/>
      <dgm:t>
        <a:bodyPr/>
        <a:lstStyle/>
        <a:p>
          <a:r>
            <a:rPr lang="en-IN" noProof="0" dirty="0"/>
            <a:t>IPR AWARENESS  </a:t>
          </a:r>
        </a:p>
      </dgm:t>
    </dgm:pt>
    <dgm:pt modelId="{E2D115DE-EB3B-4DD1-AADB-F28A49F8C2B1}" type="parTrans" cxnId="{9340FA15-89C4-48E8-9E70-967E63F96DC6}">
      <dgm:prSet/>
      <dgm:spPr/>
      <dgm:t>
        <a:bodyPr/>
        <a:lstStyle/>
        <a:p>
          <a:endParaRPr lang="en-IN"/>
        </a:p>
      </dgm:t>
    </dgm:pt>
    <dgm:pt modelId="{25B3023B-59E7-4C9A-9CD1-5C1FF4525367}" type="sibTrans" cxnId="{9340FA15-89C4-48E8-9E70-967E63F96DC6}">
      <dgm:prSet/>
      <dgm:spPr/>
      <dgm:t>
        <a:bodyPr/>
        <a:lstStyle/>
        <a:p>
          <a:endParaRPr lang="en-IN"/>
        </a:p>
      </dgm:t>
    </dgm:pt>
    <dgm:pt modelId="{D9A09178-543E-4C3B-BD35-35ECE81E8276}">
      <dgm:prSet phldrT="[Text]"/>
      <dgm:spPr/>
      <dgm:t>
        <a:bodyPr/>
        <a:lstStyle/>
        <a:p>
          <a:r>
            <a:rPr lang="en-IN" noProof="0" dirty="0"/>
            <a:t>GENERATION OF IPRs</a:t>
          </a:r>
        </a:p>
      </dgm:t>
    </dgm:pt>
    <dgm:pt modelId="{2F26C642-728D-4382-BD47-6D2D6C4ED927}" type="parTrans" cxnId="{77C37FB7-2B4F-44EF-A1B7-98E5B52F6715}">
      <dgm:prSet/>
      <dgm:spPr/>
      <dgm:t>
        <a:bodyPr/>
        <a:lstStyle/>
        <a:p>
          <a:endParaRPr lang="en-IN"/>
        </a:p>
      </dgm:t>
    </dgm:pt>
    <dgm:pt modelId="{739EC78F-B6AB-4E3E-8C2A-DE67C5743DA1}" type="sibTrans" cxnId="{77C37FB7-2B4F-44EF-A1B7-98E5B52F6715}">
      <dgm:prSet/>
      <dgm:spPr/>
      <dgm:t>
        <a:bodyPr/>
        <a:lstStyle/>
        <a:p>
          <a:endParaRPr lang="en-IN"/>
        </a:p>
      </dgm:t>
    </dgm:pt>
    <dgm:pt modelId="{C1111E7A-567A-4D0D-B4B0-74F8FCF016BF}">
      <dgm:prSet/>
      <dgm:spPr/>
      <dgm:t>
        <a:bodyPr/>
        <a:lstStyle/>
        <a:p>
          <a:r>
            <a:rPr lang="en-IN" noProof="0" dirty="0"/>
            <a:t>LEGAL &amp; LEGISLATIVE FRAMEWORK</a:t>
          </a:r>
        </a:p>
      </dgm:t>
    </dgm:pt>
    <dgm:pt modelId="{55A0E348-EDED-4119-BFF8-881B156E689D}" type="parTrans" cxnId="{8723FAE4-D525-4646-BAB4-0BCE58D13120}">
      <dgm:prSet/>
      <dgm:spPr/>
      <dgm:t>
        <a:bodyPr/>
        <a:lstStyle/>
        <a:p>
          <a:endParaRPr lang="en-IN"/>
        </a:p>
      </dgm:t>
    </dgm:pt>
    <dgm:pt modelId="{600CBE1D-CE6F-4DCB-9343-9159DA25B6F3}" type="sibTrans" cxnId="{8723FAE4-D525-4646-BAB4-0BCE58D13120}">
      <dgm:prSet/>
      <dgm:spPr/>
      <dgm:t>
        <a:bodyPr/>
        <a:lstStyle/>
        <a:p>
          <a:endParaRPr lang="en-IN"/>
        </a:p>
      </dgm:t>
    </dgm:pt>
    <dgm:pt modelId="{FC909AED-0759-4243-BB37-32C8019F26C2}">
      <dgm:prSet/>
      <dgm:spPr/>
      <dgm:t>
        <a:bodyPr/>
        <a:lstStyle/>
        <a:p>
          <a:r>
            <a:rPr lang="en-IN" noProof="0" dirty="0"/>
            <a:t>ADMINISTRATION &amp; MANAGEMENT </a:t>
          </a:r>
        </a:p>
      </dgm:t>
    </dgm:pt>
    <dgm:pt modelId="{E6492EAB-02BE-4DDC-920B-3187169273B0}" type="parTrans" cxnId="{247E1FBD-1890-43CD-ACC7-495E6904FA82}">
      <dgm:prSet/>
      <dgm:spPr/>
      <dgm:t>
        <a:bodyPr/>
        <a:lstStyle/>
        <a:p>
          <a:endParaRPr lang="en-IN"/>
        </a:p>
      </dgm:t>
    </dgm:pt>
    <dgm:pt modelId="{6969EDC4-ED7C-4785-A345-B5F94F1CFB93}" type="sibTrans" cxnId="{247E1FBD-1890-43CD-ACC7-495E6904FA82}">
      <dgm:prSet/>
      <dgm:spPr/>
      <dgm:t>
        <a:bodyPr/>
        <a:lstStyle/>
        <a:p>
          <a:endParaRPr lang="en-IN"/>
        </a:p>
      </dgm:t>
    </dgm:pt>
    <dgm:pt modelId="{2C251498-5525-4595-B7D6-4F89FF6EA27B}">
      <dgm:prSet/>
      <dgm:spPr/>
      <dgm:t>
        <a:bodyPr/>
        <a:lstStyle/>
        <a:p>
          <a:r>
            <a:rPr lang="en-IN" noProof="0" dirty="0"/>
            <a:t>COMMERCIALISATION OF IPR</a:t>
          </a:r>
        </a:p>
      </dgm:t>
    </dgm:pt>
    <dgm:pt modelId="{C558228F-4025-42C8-BD48-2707B9422C75}" type="parTrans" cxnId="{FDEFFA68-ABDB-490C-9C41-197F83D0D989}">
      <dgm:prSet/>
      <dgm:spPr/>
      <dgm:t>
        <a:bodyPr/>
        <a:lstStyle/>
        <a:p>
          <a:endParaRPr lang="en-IN"/>
        </a:p>
      </dgm:t>
    </dgm:pt>
    <dgm:pt modelId="{C23CAC48-9788-4A45-9028-90F73C1EFC38}" type="sibTrans" cxnId="{FDEFFA68-ABDB-490C-9C41-197F83D0D989}">
      <dgm:prSet/>
      <dgm:spPr/>
      <dgm:t>
        <a:bodyPr/>
        <a:lstStyle/>
        <a:p>
          <a:endParaRPr lang="en-IN"/>
        </a:p>
      </dgm:t>
    </dgm:pt>
    <dgm:pt modelId="{633AA816-279D-4854-8975-5135309B5CCC}">
      <dgm:prSet/>
      <dgm:spPr/>
      <dgm:t>
        <a:bodyPr/>
        <a:lstStyle/>
        <a:p>
          <a:r>
            <a:rPr lang="en-IN" noProof="0" dirty="0"/>
            <a:t>ENFORCEMENT &amp; ADJUDICATION</a:t>
          </a:r>
        </a:p>
      </dgm:t>
    </dgm:pt>
    <dgm:pt modelId="{E232E7A5-A2FB-488E-BD9D-34B762D4B99D}" type="parTrans" cxnId="{E5854C3E-70A1-46DD-8895-941D535CBD51}">
      <dgm:prSet/>
      <dgm:spPr/>
      <dgm:t>
        <a:bodyPr/>
        <a:lstStyle/>
        <a:p>
          <a:endParaRPr lang="en-IN"/>
        </a:p>
      </dgm:t>
    </dgm:pt>
    <dgm:pt modelId="{BE0AF54A-B618-466D-96FF-83892EF07FA5}" type="sibTrans" cxnId="{E5854C3E-70A1-46DD-8895-941D535CBD51}">
      <dgm:prSet/>
      <dgm:spPr/>
      <dgm:t>
        <a:bodyPr/>
        <a:lstStyle/>
        <a:p>
          <a:endParaRPr lang="en-IN"/>
        </a:p>
      </dgm:t>
    </dgm:pt>
    <dgm:pt modelId="{7CB8F2D2-BA34-49A7-AEC2-CDA74ADA7475}">
      <dgm:prSet/>
      <dgm:spPr/>
      <dgm:t>
        <a:bodyPr/>
        <a:lstStyle/>
        <a:p>
          <a:r>
            <a:rPr lang="en-IN" noProof="0" dirty="0"/>
            <a:t>HUMAN CAPITAL DEVELOPMENT </a:t>
          </a:r>
        </a:p>
      </dgm:t>
    </dgm:pt>
    <dgm:pt modelId="{3C15AF44-DCB9-414F-B9D0-BDD4867D18EE}" type="parTrans" cxnId="{074386ED-67E6-418A-9F67-D9D8C6C126FF}">
      <dgm:prSet/>
      <dgm:spPr/>
      <dgm:t>
        <a:bodyPr/>
        <a:lstStyle/>
        <a:p>
          <a:endParaRPr lang="en-IN"/>
        </a:p>
      </dgm:t>
    </dgm:pt>
    <dgm:pt modelId="{634E6F9E-3299-4E47-8064-7B4BA3ED02E2}" type="sibTrans" cxnId="{074386ED-67E6-418A-9F67-D9D8C6C126FF}">
      <dgm:prSet/>
      <dgm:spPr/>
      <dgm:t>
        <a:bodyPr/>
        <a:lstStyle/>
        <a:p>
          <a:endParaRPr lang="en-IN"/>
        </a:p>
      </dgm:t>
    </dgm:pt>
    <dgm:pt modelId="{DF026067-580A-4239-97B1-D712EC5E1C3A}" type="pres">
      <dgm:prSet presAssocID="{ECB0D48B-1C4B-4719-A2F3-8F91531C8371}" presName="Name0" presStyleCnt="0">
        <dgm:presLayoutVars>
          <dgm:chMax val="7"/>
          <dgm:chPref val="7"/>
          <dgm:dir/>
        </dgm:presLayoutVars>
      </dgm:prSet>
      <dgm:spPr/>
    </dgm:pt>
    <dgm:pt modelId="{DCCC5D03-8051-4D8D-96CF-0194162D98EC}" type="pres">
      <dgm:prSet presAssocID="{ECB0D48B-1C4B-4719-A2F3-8F91531C8371}" presName="Name1" presStyleCnt="0"/>
      <dgm:spPr/>
    </dgm:pt>
    <dgm:pt modelId="{E1F50A20-7660-4542-B96F-7106273FA202}" type="pres">
      <dgm:prSet presAssocID="{ECB0D48B-1C4B-4719-A2F3-8F91531C8371}" presName="cycle" presStyleCnt="0"/>
      <dgm:spPr/>
    </dgm:pt>
    <dgm:pt modelId="{9EF721FE-52F3-4134-8A6A-D0B8D740FAFE}" type="pres">
      <dgm:prSet presAssocID="{ECB0D48B-1C4B-4719-A2F3-8F91531C8371}" presName="srcNode" presStyleLbl="node1" presStyleIdx="0" presStyleCnt="7"/>
      <dgm:spPr/>
    </dgm:pt>
    <dgm:pt modelId="{68C4A5BE-56FF-4FF7-9C22-A83BBD8B8A09}" type="pres">
      <dgm:prSet presAssocID="{ECB0D48B-1C4B-4719-A2F3-8F91531C8371}" presName="conn" presStyleLbl="parChTrans1D2" presStyleIdx="0" presStyleCnt="1"/>
      <dgm:spPr/>
    </dgm:pt>
    <dgm:pt modelId="{A3CD9E9A-FB4F-499E-8060-88DA67A17B73}" type="pres">
      <dgm:prSet presAssocID="{ECB0D48B-1C4B-4719-A2F3-8F91531C8371}" presName="extraNode" presStyleLbl="node1" presStyleIdx="0" presStyleCnt="7"/>
      <dgm:spPr/>
    </dgm:pt>
    <dgm:pt modelId="{6B0AF97D-DC31-4143-B801-B63E982AEDA9}" type="pres">
      <dgm:prSet presAssocID="{ECB0D48B-1C4B-4719-A2F3-8F91531C8371}" presName="dstNode" presStyleLbl="node1" presStyleIdx="0" presStyleCnt="7"/>
      <dgm:spPr/>
    </dgm:pt>
    <dgm:pt modelId="{06B47CA7-DD37-4522-A072-975BE3BF235A}" type="pres">
      <dgm:prSet presAssocID="{21A5CC43-2873-4CFC-917B-29A893F2E632}" presName="text_1" presStyleLbl="node1" presStyleIdx="0" presStyleCnt="7">
        <dgm:presLayoutVars>
          <dgm:bulletEnabled val="1"/>
        </dgm:presLayoutVars>
      </dgm:prSet>
      <dgm:spPr/>
    </dgm:pt>
    <dgm:pt modelId="{F8502A53-A4F3-4864-9438-8DB9115C405A}" type="pres">
      <dgm:prSet presAssocID="{21A5CC43-2873-4CFC-917B-29A893F2E632}" presName="accent_1" presStyleCnt="0"/>
      <dgm:spPr/>
    </dgm:pt>
    <dgm:pt modelId="{89E2FA45-1FEF-4786-82BA-4050067B3470}" type="pres">
      <dgm:prSet presAssocID="{21A5CC43-2873-4CFC-917B-29A893F2E632}" presName="accentRepeatNode" presStyleLbl="solidFgAcc1" presStyleIdx="0" presStyleCnt="7"/>
      <dgm:spPr/>
    </dgm:pt>
    <dgm:pt modelId="{00A1A71E-41DE-46D6-BF87-F3592A6066C2}" type="pres">
      <dgm:prSet presAssocID="{D9A09178-543E-4C3B-BD35-35ECE81E8276}" presName="text_2" presStyleLbl="node1" presStyleIdx="1" presStyleCnt="7">
        <dgm:presLayoutVars>
          <dgm:bulletEnabled val="1"/>
        </dgm:presLayoutVars>
      </dgm:prSet>
      <dgm:spPr/>
    </dgm:pt>
    <dgm:pt modelId="{390BA9C0-F873-48F7-A8F6-EC27F0D00563}" type="pres">
      <dgm:prSet presAssocID="{D9A09178-543E-4C3B-BD35-35ECE81E8276}" presName="accent_2" presStyleCnt="0"/>
      <dgm:spPr/>
    </dgm:pt>
    <dgm:pt modelId="{53AC61D7-015A-476D-BDD6-353120EBE46E}" type="pres">
      <dgm:prSet presAssocID="{D9A09178-543E-4C3B-BD35-35ECE81E8276}" presName="accentRepeatNode" presStyleLbl="solidFgAcc1" presStyleIdx="1" presStyleCnt="7"/>
      <dgm:spPr/>
    </dgm:pt>
    <dgm:pt modelId="{8D138B52-92C3-414F-A8CB-54D2E5438757}" type="pres">
      <dgm:prSet presAssocID="{C1111E7A-567A-4D0D-B4B0-74F8FCF016BF}" presName="text_3" presStyleLbl="node1" presStyleIdx="2" presStyleCnt="7">
        <dgm:presLayoutVars>
          <dgm:bulletEnabled val="1"/>
        </dgm:presLayoutVars>
      </dgm:prSet>
      <dgm:spPr/>
    </dgm:pt>
    <dgm:pt modelId="{DC46EBC7-86D2-42C9-B23B-4F418B171774}" type="pres">
      <dgm:prSet presAssocID="{C1111E7A-567A-4D0D-B4B0-74F8FCF016BF}" presName="accent_3" presStyleCnt="0"/>
      <dgm:spPr/>
    </dgm:pt>
    <dgm:pt modelId="{C6F2AEBC-A436-4D04-8456-7FAFA9C9019F}" type="pres">
      <dgm:prSet presAssocID="{C1111E7A-567A-4D0D-B4B0-74F8FCF016BF}" presName="accentRepeatNode" presStyleLbl="solidFgAcc1" presStyleIdx="2" presStyleCnt="7"/>
      <dgm:spPr/>
    </dgm:pt>
    <dgm:pt modelId="{5F556863-FECB-4D64-B994-212C9DBE3C02}" type="pres">
      <dgm:prSet presAssocID="{FC909AED-0759-4243-BB37-32C8019F26C2}" presName="text_4" presStyleLbl="node1" presStyleIdx="3" presStyleCnt="7">
        <dgm:presLayoutVars>
          <dgm:bulletEnabled val="1"/>
        </dgm:presLayoutVars>
      </dgm:prSet>
      <dgm:spPr/>
    </dgm:pt>
    <dgm:pt modelId="{588CA0B9-7AFD-4353-A603-6B4EFF0B2081}" type="pres">
      <dgm:prSet presAssocID="{FC909AED-0759-4243-BB37-32C8019F26C2}" presName="accent_4" presStyleCnt="0"/>
      <dgm:spPr/>
    </dgm:pt>
    <dgm:pt modelId="{A01D4C92-F2B9-4FEF-9169-C3422862356D}" type="pres">
      <dgm:prSet presAssocID="{FC909AED-0759-4243-BB37-32C8019F26C2}" presName="accentRepeatNode" presStyleLbl="solidFgAcc1" presStyleIdx="3" presStyleCnt="7"/>
      <dgm:spPr/>
    </dgm:pt>
    <dgm:pt modelId="{EC0D6B2A-793E-4332-9091-2E4C7C3F9FED}" type="pres">
      <dgm:prSet presAssocID="{2C251498-5525-4595-B7D6-4F89FF6EA27B}" presName="text_5" presStyleLbl="node1" presStyleIdx="4" presStyleCnt="7">
        <dgm:presLayoutVars>
          <dgm:bulletEnabled val="1"/>
        </dgm:presLayoutVars>
      </dgm:prSet>
      <dgm:spPr/>
    </dgm:pt>
    <dgm:pt modelId="{E8201E60-0530-4A58-AD7A-5314A1AF687B}" type="pres">
      <dgm:prSet presAssocID="{2C251498-5525-4595-B7D6-4F89FF6EA27B}" presName="accent_5" presStyleCnt="0"/>
      <dgm:spPr/>
    </dgm:pt>
    <dgm:pt modelId="{10D6BD03-9A20-4C44-AF51-F34A4F1E975E}" type="pres">
      <dgm:prSet presAssocID="{2C251498-5525-4595-B7D6-4F89FF6EA27B}" presName="accentRepeatNode" presStyleLbl="solidFgAcc1" presStyleIdx="4" presStyleCnt="7"/>
      <dgm:spPr/>
    </dgm:pt>
    <dgm:pt modelId="{9D1FFEA2-E82C-40A7-9005-4C2996D50250}" type="pres">
      <dgm:prSet presAssocID="{633AA816-279D-4854-8975-5135309B5CCC}" presName="text_6" presStyleLbl="node1" presStyleIdx="5" presStyleCnt="7">
        <dgm:presLayoutVars>
          <dgm:bulletEnabled val="1"/>
        </dgm:presLayoutVars>
      </dgm:prSet>
      <dgm:spPr/>
    </dgm:pt>
    <dgm:pt modelId="{C7C73C22-1897-4883-8CB4-602E6DC05FE7}" type="pres">
      <dgm:prSet presAssocID="{633AA816-279D-4854-8975-5135309B5CCC}" presName="accent_6" presStyleCnt="0"/>
      <dgm:spPr/>
    </dgm:pt>
    <dgm:pt modelId="{FC51A224-02BD-461E-B972-9F95A849D363}" type="pres">
      <dgm:prSet presAssocID="{633AA816-279D-4854-8975-5135309B5CCC}" presName="accentRepeatNode" presStyleLbl="solidFgAcc1" presStyleIdx="5" presStyleCnt="7"/>
      <dgm:spPr/>
    </dgm:pt>
    <dgm:pt modelId="{A093A2E3-94DF-470E-B3CC-290E9692CA2E}" type="pres">
      <dgm:prSet presAssocID="{7CB8F2D2-BA34-49A7-AEC2-CDA74ADA7475}" presName="text_7" presStyleLbl="node1" presStyleIdx="6" presStyleCnt="7">
        <dgm:presLayoutVars>
          <dgm:bulletEnabled val="1"/>
        </dgm:presLayoutVars>
      </dgm:prSet>
      <dgm:spPr/>
    </dgm:pt>
    <dgm:pt modelId="{C8C9F658-4F66-444D-BE65-B36370A44C59}" type="pres">
      <dgm:prSet presAssocID="{7CB8F2D2-BA34-49A7-AEC2-CDA74ADA7475}" presName="accent_7" presStyleCnt="0"/>
      <dgm:spPr/>
    </dgm:pt>
    <dgm:pt modelId="{6CE031C5-81CC-4E06-B09E-6DBE55F9CFFC}" type="pres">
      <dgm:prSet presAssocID="{7CB8F2D2-BA34-49A7-AEC2-CDA74ADA7475}" presName="accentRepeatNode" presStyleLbl="solidFgAcc1" presStyleIdx="6" presStyleCnt="7"/>
      <dgm:spPr/>
    </dgm:pt>
  </dgm:ptLst>
  <dgm:cxnLst>
    <dgm:cxn modelId="{7E7E2B14-C243-4F66-A230-4A5512D8AC4E}" type="presOf" srcId="{ECB0D48B-1C4B-4719-A2F3-8F91531C8371}" destId="{DF026067-580A-4239-97B1-D712EC5E1C3A}" srcOrd="0" destOrd="0" presId="urn:microsoft.com/office/officeart/2008/layout/VerticalCurvedList"/>
    <dgm:cxn modelId="{9340FA15-89C4-48E8-9E70-967E63F96DC6}" srcId="{ECB0D48B-1C4B-4719-A2F3-8F91531C8371}" destId="{21A5CC43-2873-4CFC-917B-29A893F2E632}" srcOrd="0" destOrd="0" parTransId="{E2D115DE-EB3B-4DD1-AADB-F28A49F8C2B1}" sibTransId="{25B3023B-59E7-4C9A-9CD1-5C1FF4525367}"/>
    <dgm:cxn modelId="{E5854C3E-70A1-46DD-8895-941D535CBD51}" srcId="{ECB0D48B-1C4B-4719-A2F3-8F91531C8371}" destId="{633AA816-279D-4854-8975-5135309B5CCC}" srcOrd="5" destOrd="0" parTransId="{E232E7A5-A2FB-488E-BD9D-34B762D4B99D}" sibTransId="{BE0AF54A-B618-466D-96FF-83892EF07FA5}"/>
    <dgm:cxn modelId="{FDEFFA68-ABDB-490C-9C41-197F83D0D989}" srcId="{ECB0D48B-1C4B-4719-A2F3-8F91531C8371}" destId="{2C251498-5525-4595-B7D6-4F89FF6EA27B}" srcOrd="4" destOrd="0" parTransId="{C558228F-4025-42C8-BD48-2707B9422C75}" sibTransId="{C23CAC48-9788-4A45-9028-90F73C1EFC38}"/>
    <dgm:cxn modelId="{5C8F2A6D-E3F9-429E-93B0-D552230EDC3B}" type="presOf" srcId="{25B3023B-59E7-4C9A-9CD1-5C1FF4525367}" destId="{68C4A5BE-56FF-4FF7-9C22-A83BBD8B8A09}" srcOrd="0" destOrd="0" presId="urn:microsoft.com/office/officeart/2008/layout/VerticalCurvedList"/>
    <dgm:cxn modelId="{56F2147D-E3E4-4251-B8CB-A971743EEE6D}" type="presOf" srcId="{FC909AED-0759-4243-BB37-32C8019F26C2}" destId="{5F556863-FECB-4D64-B994-212C9DBE3C02}" srcOrd="0" destOrd="0" presId="urn:microsoft.com/office/officeart/2008/layout/VerticalCurvedList"/>
    <dgm:cxn modelId="{4493D789-6EEB-43B3-A16B-732DC906EA3B}" type="presOf" srcId="{2C251498-5525-4595-B7D6-4F89FF6EA27B}" destId="{EC0D6B2A-793E-4332-9091-2E4C7C3F9FED}" srcOrd="0" destOrd="0" presId="urn:microsoft.com/office/officeart/2008/layout/VerticalCurvedList"/>
    <dgm:cxn modelId="{FF81F98B-3571-4D64-9CA8-88C6CF0862B1}" type="presOf" srcId="{D9A09178-543E-4C3B-BD35-35ECE81E8276}" destId="{00A1A71E-41DE-46D6-BF87-F3592A6066C2}" srcOrd="0" destOrd="0" presId="urn:microsoft.com/office/officeart/2008/layout/VerticalCurvedList"/>
    <dgm:cxn modelId="{C2E49DB5-19F5-4730-9DAD-0D6E1147C237}" type="presOf" srcId="{C1111E7A-567A-4D0D-B4B0-74F8FCF016BF}" destId="{8D138B52-92C3-414F-A8CB-54D2E5438757}" srcOrd="0" destOrd="0" presId="urn:microsoft.com/office/officeart/2008/layout/VerticalCurvedList"/>
    <dgm:cxn modelId="{77C37FB7-2B4F-44EF-A1B7-98E5B52F6715}" srcId="{ECB0D48B-1C4B-4719-A2F3-8F91531C8371}" destId="{D9A09178-543E-4C3B-BD35-35ECE81E8276}" srcOrd="1" destOrd="0" parTransId="{2F26C642-728D-4382-BD47-6D2D6C4ED927}" sibTransId="{739EC78F-B6AB-4E3E-8C2A-DE67C5743DA1}"/>
    <dgm:cxn modelId="{247E1FBD-1890-43CD-ACC7-495E6904FA82}" srcId="{ECB0D48B-1C4B-4719-A2F3-8F91531C8371}" destId="{FC909AED-0759-4243-BB37-32C8019F26C2}" srcOrd="3" destOrd="0" parTransId="{E6492EAB-02BE-4DDC-920B-3187169273B0}" sibTransId="{6969EDC4-ED7C-4785-A345-B5F94F1CFB93}"/>
    <dgm:cxn modelId="{8723FAE4-D525-4646-BAB4-0BCE58D13120}" srcId="{ECB0D48B-1C4B-4719-A2F3-8F91531C8371}" destId="{C1111E7A-567A-4D0D-B4B0-74F8FCF016BF}" srcOrd="2" destOrd="0" parTransId="{55A0E348-EDED-4119-BFF8-881B156E689D}" sibTransId="{600CBE1D-CE6F-4DCB-9343-9159DA25B6F3}"/>
    <dgm:cxn modelId="{074386ED-67E6-418A-9F67-D9D8C6C126FF}" srcId="{ECB0D48B-1C4B-4719-A2F3-8F91531C8371}" destId="{7CB8F2D2-BA34-49A7-AEC2-CDA74ADA7475}" srcOrd="6" destOrd="0" parTransId="{3C15AF44-DCB9-414F-B9D0-BDD4867D18EE}" sibTransId="{634E6F9E-3299-4E47-8064-7B4BA3ED02E2}"/>
    <dgm:cxn modelId="{9AE876EE-64E9-4328-AA90-CC7FB84DB8BD}" type="presOf" srcId="{7CB8F2D2-BA34-49A7-AEC2-CDA74ADA7475}" destId="{A093A2E3-94DF-470E-B3CC-290E9692CA2E}" srcOrd="0" destOrd="0" presId="urn:microsoft.com/office/officeart/2008/layout/VerticalCurvedList"/>
    <dgm:cxn modelId="{FE2ED7F1-3EF7-40EA-B6A8-9323B023C024}" type="presOf" srcId="{633AA816-279D-4854-8975-5135309B5CCC}" destId="{9D1FFEA2-E82C-40A7-9005-4C2996D50250}" srcOrd="0" destOrd="0" presId="urn:microsoft.com/office/officeart/2008/layout/VerticalCurvedList"/>
    <dgm:cxn modelId="{A5DC4BFA-079C-4242-AAD1-21FF704C5AF9}" type="presOf" srcId="{21A5CC43-2873-4CFC-917B-29A893F2E632}" destId="{06B47CA7-DD37-4522-A072-975BE3BF235A}" srcOrd="0" destOrd="0" presId="urn:microsoft.com/office/officeart/2008/layout/VerticalCurvedList"/>
    <dgm:cxn modelId="{F0E10F82-03EC-4688-938F-1F0CCECAFD84}" type="presParOf" srcId="{DF026067-580A-4239-97B1-D712EC5E1C3A}" destId="{DCCC5D03-8051-4D8D-96CF-0194162D98EC}" srcOrd="0" destOrd="0" presId="urn:microsoft.com/office/officeart/2008/layout/VerticalCurvedList"/>
    <dgm:cxn modelId="{B30A68A3-6866-4825-975E-27ADE96CCD28}" type="presParOf" srcId="{DCCC5D03-8051-4D8D-96CF-0194162D98EC}" destId="{E1F50A20-7660-4542-B96F-7106273FA202}" srcOrd="0" destOrd="0" presId="urn:microsoft.com/office/officeart/2008/layout/VerticalCurvedList"/>
    <dgm:cxn modelId="{480201FA-D9EE-42DE-9BF4-EC1651C8ADA2}" type="presParOf" srcId="{E1F50A20-7660-4542-B96F-7106273FA202}" destId="{9EF721FE-52F3-4134-8A6A-D0B8D740FAFE}" srcOrd="0" destOrd="0" presId="urn:microsoft.com/office/officeart/2008/layout/VerticalCurvedList"/>
    <dgm:cxn modelId="{70450948-7575-4A80-BB58-9C2998284A70}" type="presParOf" srcId="{E1F50A20-7660-4542-B96F-7106273FA202}" destId="{68C4A5BE-56FF-4FF7-9C22-A83BBD8B8A09}" srcOrd="1" destOrd="0" presId="urn:microsoft.com/office/officeart/2008/layout/VerticalCurvedList"/>
    <dgm:cxn modelId="{50BF22C7-A5AD-46D3-AB6E-F59B1D61C66D}" type="presParOf" srcId="{E1F50A20-7660-4542-B96F-7106273FA202}" destId="{A3CD9E9A-FB4F-499E-8060-88DA67A17B73}" srcOrd="2" destOrd="0" presId="urn:microsoft.com/office/officeart/2008/layout/VerticalCurvedList"/>
    <dgm:cxn modelId="{B4748941-2A49-41E2-A377-D25FDCEFA59C}" type="presParOf" srcId="{E1F50A20-7660-4542-B96F-7106273FA202}" destId="{6B0AF97D-DC31-4143-B801-B63E982AEDA9}" srcOrd="3" destOrd="0" presId="urn:microsoft.com/office/officeart/2008/layout/VerticalCurvedList"/>
    <dgm:cxn modelId="{2069DDF4-0CE4-4157-BFEB-1E4A1CCCD1EB}" type="presParOf" srcId="{DCCC5D03-8051-4D8D-96CF-0194162D98EC}" destId="{06B47CA7-DD37-4522-A072-975BE3BF235A}" srcOrd="1" destOrd="0" presId="urn:microsoft.com/office/officeart/2008/layout/VerticalCurvedList"/>
    <dgm:cxn modelId="{D0EAF0BD-BB81-4406-993B-4A1D651CF067}" type="presParOf" srcId="{DCCC5D03-8051-4D8D-96CF-0194162D98EC}" destId="{F8502A53-A4F3-4864-9438-8DB9115C405A}" srcOrd="2" destOrd="0" presId="urn:microsoft.com/office/officeart/2008/layout/VerticalCurvedList"/>
    <dgm:cxn modelId="{20229CA7-5AA7-4293-8660-0F5E546AE554}" type="presParOf" srcId="{F8502A53-A4F3-4864-9438-8DB9115C405A}" destId="{89E2FA45-1FEF-4786-82BA-4050067B3470}" srcOrd="0" destOrd="0" presId="urn:microsoft.com/office/officeart/2008/layout/VerticalCurvedList"/>
    <dgm:cxn modelId="{49890FE9-E3FE-4A44-861C-B01A5D685280}" type="presParOf" srcId="{DCCC5D03-8051-4D8D-96CF-0194162D98EC}" destId="{00A1A71E-41DE-46D6-BF87-F3592A6066C2}" srcOrd="3" destOrd="0" presId="urn:microsoft.com/office/officeart/2008/layout/VerticalCurvedList"/>
    <dgm:cxn modelId="{53B04D6F-C65C-4635-8F80-8BAC96BEA9D0}" type="presParOf" srcId="{DCCC5D03-8051-4D8D-96CF-0194162D98EC}" destId="{390BA9C0-F873-48F7-A8F6-EC27F0D00563}" srcOrd="4" destOrd="0" presId="urn:microsoft.com/office/officeart/2008/layout/VerticalCurvedList"/>
    <dgm:cxn modelId="{C89A59D4-7267-40E1-8A49-FA7015952671}" type="presParOf" srcId="{390BA9C0-F873-48F7-A8F6-EC27F0D00563}" destId="{53AC61D7-015A-476D-BDD6-353120EBE46E}" srcOrd="0" destOrd="0" presId="urn:microsoft.com/office/officeart/2008/layout/VerticalCurvedList"/>
    <dgm:cxn modelId="{F937A3ED-7DDA-4623-9B7F-C36C3A80000F}" type="presParOf" srcId="{DCCC5D03-8051-4D8D-96CF-0194162D98EC}" destId="{8D138B52-92C3-414F-A8CB-54D2E5438757}" srcOrd="5" destOrd="0" presId="urn:microsoft.com/office/officeart/2008/layout/VerticalCurvedList"/>
    <dgm:cxn modelId="{185FFB5D-3F30-4C53-9B50-07FEB16B34D9}" type="presParOf" srcId="{DCCC5D03-8051-4D8D-96CF-0194162D98EC}" destId="{DC46EBC7-86D2-42C9-B23B-4F418B171774}" srcOrd="6" destOrd="0" presId="urn:microsoft.com/office/officeart/2008/layout/VerticalCurvedList"/>
    <dgm:cxn modelId="{72C5090C-26A3-43CD-B8C3-E77398E70327}" type="presParOf" srcId="{DC46EBC7-86D2-42C9-B23B-4F418B171774}" destId="{C6F2AEBC-A436-4D04-8456-7FAFA9C9019F}" srcOrd="0" destOrd="0" presId="urn:microsoft.com/office/officeart/2008/layout/VerticalCurvedList"/>
    <dgm:cxn modelId="{6236F653-3D16-48BC-AE14-7535B721C88C}" type="presParOf" srcId="{DCCC5D03-8051-4D8D-96CF-0194162D98EC}" destId="{5F556863-FECB-4D64-B994-212C9DBE3C02}" srcOrd="7" destOrd="0" presId="urn:microsoft.com/office/officeart/2008/layout/VerticalCurvedList"/>
    <dgm:cxn modelId="{4CE2DF71-58CD-468A-AF92-0F597B8040F7}" type="presParOf" srcId="{DCCC5D03-8051-4D8D-96CF-0194162D98EC}" destId="{588CA0B9-7AFD-4353-A603-6B4EFF0B2081}" srcOrd="8" destOrd="0" presId="urn:microsoft.com/office/officeart/2008/layout/VerticalCurvedList"/>
    <dgm:cxn modelId="{F7F4589F-846C-4E4A-9F55-22EB4270531D}" type="presParOf" srcId="{588CA0B9-7AFD-4353-A603-6B4EFF0B2081}" destId="{A01D4C92-F2B9-4FEF-9169-C3422862356D}" srcOrd="0" destOrd="0" presId="urn:microsoft.com/office/officeart/2008/layout/VerticalCurvedList"/>
    <dgm:cxn modelId="{B59B209B-4942-4989-AA5F-5B1238447017}" type="presParOf" srcId="{DCCC5D03-8051-4D8D-96CF-0194162D98EC}" destId="{EC0D6B2A-793E-4332-9091-2E4C7C3F9FED}" srcOrd="9" destOrd="0" presId="urn:microsoft.com/office/officeart/2008/layout/VerticalCurvedList"/>
    <dgm:cxn modelId="{59B45932-CE0C-4424-B957-EDD226437B6F}" type="presParOf" srcId="{DCCC5D03-8051-4D8D-96CF-0194162D98EC}" destId="{E8201E60-0530-4A58-AD7A-5314A1AF687B}" srcOrd="10" destOrd="0" presId="urn:microsoft.com/office/officeart/2008/layout/VerticalCurvedList"/>
    <dgm:cxn modelId="{F0029B9B-15AD-4D6A-A048-358A1CE69637}" type="presParOf" srcId="{E8201E60-0530-4A58-AD7A-5314A1AF687B}" destId="{10D6BD03-9A20-4C44-AF51-F34A4F1E975E}" srcOrd="0" destOrd="0" presId="urn:microsoft.com/office/officeart/2008/layout/VerticalCurvedList"/>
    <dgm:cxn modelId="{01EEFC88-EE35-4086-B895-243F1AEBC412}" type="presParOf" srcId="{DCCC5D03-8051-4D8D-96CF-0194162D98EC}" destId="{9D1FFEA2-E82C-40A7-9005-4C2996D50250}" srcOrd="11" destOrd="0" presId="urn:microsoft.com/office/officeart/2008/layout/VerticalCurvedList"/>
    <dgm:cxn modelId="{F99647DF-6259-41BC-BD76-C561325B2F87}" type="presParOf" srcId="{DCCC5D03-8051-4D8D-96CF-0194162D98EC}" destId="{C7C73C22-1897-4883-8CB4-602E6DC05FE7}" srcOrd="12" destOrd="0" presId="urn:microsoft.com/office/officeart/2008/layout/VerticalCurvedList"/>
    <dgm:cxn modelId="{F1A57CBF-1929-4408-811F-656580FE8CCE}" type="presParOf" srcId="{C7C73C22-1897-4883-8CB4-602E6DC05FE7}" destId="{FC51A224-02BD-461E-B972-9F95A849D363}" srcOrd="0" destOrd="0" presId="urn:microsoft.com/office/officeart/2008/layout/VerticalCurvedList"/>
    <dgm:cxn modelId="{7C567D4C-FE60-410F-8526-03CD0F588C76}" type="presParOf" srcId="{DCCC5D03-8051-4D8D-96CF-0194162D98EC}" destId="{A093A2E3-94DF-470E-B3CC-290E9692CA2E}" srcOrd="13" destOrd="0" presId="urn:microsoft.com/office/officeart/2008/layout/VerticalCurvedList"/>
    <dgm:cxn modelId="{DBA1FFE4-F51F-4171-88FA-A6B8835A12FF}" type="presParOf" srcId="{DCCC5D03-8051-4D8D-96CF-0194162D98EC}" destId="{C8C9F658-4F66-444D-BE65-B36370A44C59}" srcOrd="14" destOrd="0" presId="urn:microsoft.com/office/officeart/2008/layout/VerticalCurvedList"/>
    <dgm:cxn modelId="{0F66DCB6-3467-412F-B208-4C840E9F7513}" type="presParOf" srcId="{C8C9F658-4F66-444D-BE65-B36370A44C59}" destId="{6CE031C5-81CC-4E06-B09E-6DBE55F9CFF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6C937-CD35-4D7D-AEB5-7C8EFCFFA27C}">
      <dsp:nvSpPr>
        <dsp:cNvPr id="0" name=""/>
        <dsp:cNvSpPr/>
      </dsp:nvSpPr>
      <dsp:spPr>
        <a:xfrm>
          <a:off x="6772310" y="5089323"/>
          <a:ext cx="363717" cy="91440"/>
        </a:xfrm>
        <a:custGeom>
          <a:avLst/>
          <a:gdLst/>
          <a:ahLst/>
          <a:cxnLst/>
          <a:rect l="0" t="0" r="0" b="0"/>
          <a:pathLst>
            <a:path>
              <a:moveTo>
                <a:pt x="0" y="45720"/>
              </a:moveTo>
              <a:lnTo>
                <a:pt x="363717"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45076" y="5125950"/>
        <a:ext cx="18185" cy="18185"/>
      </dsp:txXfrm>
    </dsp:sp>
    <dsp:sp modelId="{BB7C51C0-A80C-48D8-AC98-B49D96F190F7}">
      <dsp:nvSpPr>
        <dsp:cNvPr id="0" name=""/>
        <dsp:cNvSpPr/>
      </dsp:nvSpPr>
      <dsp:spPr>
        <a:xfrm>
          <a:off x="554448" y="2704651"/>
          <a:ext cx="856969" cy="2430392"/>
        </a:xfrm>
        <a:custGeom>
          <a:avLst/>
          <a:gdLst/>
          <a:ahLst/>
          <a:cxnLst/>
          <a:rect l="0" t="0" r="0" b="0"/>
          <a:pathLst>
            <a:path>
              <a:moveTo>
                <a:pt x="0" y="0"/>
              </a:moveTo>
              <a:lnTo>
                <a:pt x="428484" y="0"/>
              </a:lnTo>
              <a:lnTo>
                <a:pt x="428484" y="2430392"/>
              </a:lnTo>
              <a:lnTo>
                <a:pt x="856969" y="243039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IN" sz="900" kern="1200"/>
        </a:p>
      </dsp:txBody>
      <dsp:txXfrm>
        <a:off x="918506" y="3855421"/>
        <a:ext cx="128852" cy="128852"/>
      </dsp:txXfrm>
    </dsp:sp>
    <dsp:sp modelId="{2A19C4DA-A794-4318-90E6-E7768AA8FE26}">
      <dsp:nvSpPr>
        <dsp:cNvPr id="0" name=""/>
        <dsp:cNvSpPr/>
      </dsp:nvSpPr>
      <dsp:spPr>
        <a:xfrm>
          <a:off x="6772310" y="4396263"/>
          <a:ext cx="363717" cy="91440"/>
        </a:xfrm>
        <a:custGeom>
          <a:avLst/>
          <a:gdLst/>
          <a:ahLst/>
          <a:cxnLst/>
          <a:rect l="0" t="0" r="0" b="0"/>
          <a:pathLst>
            <a:path>
              <a:moveTo>
                <a:pt x="0" y="45720"/>
              </a:moveTo>
              <a:lnTo>
                <a:pt x="363717"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45076" y="4432890"/>
        <a:ext cx="18185" cy="18185"/>
      </dsp:txXfrm>
    </dsp:sp>
    <dsp:sp modelId="{92C4D109-CAAE-4A0B-84D9-A031CBF25FBC}">
      <dsp:nvSpPr>
        <dsp:cNvPr id="0" name=""/>
        <dsp:cNvSpPr/>
      </dsp:nvSpPr>
      <dsp:spPr>
        <a:xfrm>
          <a:off x="554448" y="2704651"/>
          <a:ext cx="856969" cy="1737332"/>
        </a:xfrm>
        <a:custGeom>
          <a:avLst/>
          <a:gdLst/>
          <a:ahLst/>
          <a:cxnLst/>
          <a:rect l="0" t="0" r="0" b="0"/>
          <a:pathLst>
            <a:path>
              <a:moveTo>
                <a:pt x="0" y="0"/>
              </a:moveTo>
              <a:lnTo>
                <a:pt x="428484" y="0"/>
              </a:lnTo>
              <a:lnTo>
                <a:pt x="428484" y="1737332"/>
              </a:lnTo>
              <a:lnTo>
                <a:pt x="856969" y="173733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934502" y="3524887"/>
        <a:ext cx="96859" cy="96859"/>
      </dsp:txXfrm>
    </dsp:sp>
    <dsp:sp modelId="{33494D56-C8F0-4D19-A5A4-8DD483E96EE8}">
      <dsp:nvSpPr>
        <dsp:cNvPr id="0" name=""/>
        <dsp:cNvSpPr/>
      </dsp:nvSpPr>
      <dsp:spPr>
        <a:xfrm>
          <a:off x="6772310" y="3703203"/>
          <a:ext cx="363717" cy="91440"/>
        </a:xfrm>
        <a:custGeom>
          <a:avLst/>
          <a:gdLst/>
          <a:ahLst/>
          <a:cxnLst/>
          <a:rect l="0" t="0" r="0" b="0"/>
          <a:pathLst>
            <a:path>
              <a:moveTo>
                <a:pt x="0" y="45720"/>
              </a:moveTo>
              <a:lnTo>
                <a:pt x="363717"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45076" y="3739830"/>
        <a:ext cx="18185" cy="18185"/>
      </dsp:txXfrm>
    </dsp:sp>
    <dsp:sp modelId="{8A378E09-8926-47AC-9AEB-0D621E852B7E}">
      <dsp:nvSpPr>
        <dsp:cNvPr id="0" name=""/>
        <dsp:cNvSpPr/>
      </dsp:nvSpPr>
      <dsp:spPr>
        <a:xfrm>
          <a:off x="554448" y="2704651"/>
          <a:ext cx="856969" cy="1044272"/>
        </a:xfrm>
        <a:custGeom>
          <a:avLst/>
          <a:gdLst/>
          <a:ahLst/>
          <a:cxnLst/>
          <a:rect l="0" t="0" r="0" b="0"/>
          <a:pathLst>
            <a:path>
              <a:moveTo>
                <a:pt x="0" y="0"/>
              </a:moveTo>
              <a:lnTo>
                <a:pt x="428484" y="0"/>
              </a:lnTo>
              <a:lnTo>
                <a:pt x="428484" y="1044272"/>
              </a:lnTo>
              <a:lnTo>
                <a:pt x="856969" y="104427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949160" y="3193015"/>
        <a:ext cx="67544" cy="67544"/>
      </dsp:txXfrm>
    </dsp:sp>
    <dsp:sp modelId="{FB326E5C-37AB-4DC1-8986-03221661BD56}">
      <dsp:nvSpPr>
        <dsp:cNvPr id="0" name=""/>
        <dsp:cNvSpPr/>
      </dsp:nvSpPr>
      <dsp:spPr>
        <a:xfrm>
          <a:off x="6772310" y="3010143"/>
          <a:ext cx="363717" cy="91440"/>
        </a:xfrm>
        <a:custGeom>
          <a:avLst/>
          <a:gdLst/>
          <a:ahLst/>
          <a:cxnLst/>
          <a:rect l="0" t="0" r="0" b="0"/>
          <a:pathLst>
            <a:path>
              <a:moveTo>
                <a:pt x="0" y="45720"/>
              </a:moveTo>
              <a:lnTo>
                <a:pt x="363717"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45076" y="3046770"/>
        <a:ext cx="18185" cy="18185"/>
      </dsp:txXfrm>
    </dsp:sp>
    <dsp:sp modelId="{649486A0-38D8-4A7B-A62A-52B5D54363B0}">
      <dsp:nvSpPr>
        <dsp:cNvPr id="0" name=""/>
        <dsp:cNvSpPr/>
      </dsp:nvSpPr>
      <dsp:spPr>
        <a:xfrm>
          <a:off x="554448" y="2704651"/>
          <a:ext cx="856969" cy="351212"/>
        </a:xfrm>
        <a:custGeom>
          <a:avLst/>
          <a:gdLst/>
          <a:ahLst/>
          <a:cxnLst/>
          <a:rect l="0" t="0" r="0" b="0"/>
          <a:pathLst>
            <a:path>
              <a:moveTo>
                <a:pt x="0" y="0"/>
              </a:moveTo>
              <a:lnTo>
                <a:pt x="428484" y="0"/>
              </a:lnTo>
              <a:lnTo>
                <a:pt x="428484" y="351212"/>
              </a:lnTo>
              <a:lnTo>
                <a:pt x="856969" y="3512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959779" y="2857103"/>
        <a:ext cx="46307" cy="46307"/>
      </dsp:txXfrm>
    </dsp:sp>
    <dsp:sp modelId="{855454F6-D686-4981-822C-CA8376216B6E}">
      <dsp:nvSpPr>
        <dsp:cNvPr id="0" name=""/>
        <dsp:cNvSpPr/>
      </dsp:nvSpPr>
      <dsp:spPr>
        <a:xfrm>
          <a:off x="6737720" y="2317083"/>
          <a:ext cx="363717" cy="91440"/>
        </a:xfrm>
        <a:custGeom>
          <a:avLst/>
          <a:gdLst/>
          <a:ahLst/>
          <a:cxnLst/>
          <a:rect l="0" t="0" r="0" b="0"/>
          <a:pathLst>
            <a:path>
              <a:moveTo>
                <a:pt x="0" y="45720"/>
              </a:moveTo>
              <a:lnTo>
                <a:pt x="363717"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10486" y="2353710"/>
        <a:ext cx="18185" cy="18185"/>
      </dsp:txXfrm>
    </dsp:sp>
    <dsp:sp modelId="{E2CBD116-279F-4993-BB00-905BCC7C8484}">
      <dsp:nvSpPr>
        <dsp:cNvPr id="0" name=""/>
        <dsp:cNvSpPr/>
      </dsp:nvSpPr>
      <dsp:spPr>
        <a:xfrm>
          <a:off x="554448" y="2362803"/>
          <a:ext cx="856969" cy="341847"/>
        </a:xfrm>
        <a:custGeom>
          <a:avLst/>
          <a:gdLst/>
          <a:ahLst/>
          <a:cxnLst/>
          <a:rect l="0" t="0" r="0" b="0"/>
          <a:pathLst>
            <a:path>
              <a:moveTo>
                <a:pt x="0" y="341847"/>
              </a:moveTo>
              <a:lnTo>
                <a:pt x="428484" y="341847"/>
              </a:lnTo>
              <a:lnTo>
                <a:pt x="428484" y="0"/>
              </a:lnTo>
              <a:lnTo>
                <a:pt x="85696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959866" y="2510661"/>
        <a:ext cx="46131" cy="46131"/>
      </dsp:txXfrm>
    </dsp:sp>
    <dsp:sp modelId="{A76C91D3-B62E-4760-A1AD-26B6C166E075}">
      <dsp:nvSpPr>
        <dsp:cNvPr id="0" name=""/>
        <dsp:cNvSpPr/>
      </dsp:nvSpPr>
      <dsp:spPr>
        <a:xfrm>
          <a:off x="6748141" y="1624023"/>
          <a:ext cx="363717" cy="91440"/>
        </a:xfrm>
        <a:custGeom>
          <a:avLst/>
          <a:gdLst/>
          <a:ahLst/>
          <a:cxnLst/>
          <a:rect l="0" t="0" r="0" b="0"/>
          <a:pathLst>
            <a:path>
              <a:moveTo>
                <a:pt x="0" y="45720"/>
              </a:moveTo>
              <a:lnTo>
                <a:pt x="363717"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20907" y="1660650"/>
        <a:ext cx="18185" cy="18185"/>
      </dsp:txXfrm>
    </dsp:sp>
    <dsp:sp modelId="{397B23B6-028E-441A-BE66-5B5A06EBD06B}">
      <dsp:nvSpPr>
        <dsp:cNvPr id="0" name=""/>
        <dsp:cNvSpPr/>
      </dsp:nvSpPr>
      <dsp:spPr>
        <a:xfrm>
          <a:off x="554448" y="1669743"/>
          <a:ext cx="856969" cy="1034907"/>
        </a:xfrm>
        <a:custGeom>
          <a:avLst/>
          <a:gdLst/>
          <a:ahLst/>
          <a:cxnLst/>
          <a:rect l="0" t="0" r="0" b="0"/>
          <a:pathLst>
            <a:path>
              <a:moveTo>
                <a:pt x="0" y="1034907"/>
              </a:moveTo>
              <a:lnTo>
                <a:pt x="428484" y="1034907"/>
              </a:lnTo>
              <a:lnTo>
                <a:pt x="428484" y="0"/>
              </a:lnTo>
              <a:lnTo>
                <a:pt x="85696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949341" y="2153605"/>
        <a:ext cx="67183" cy="67183"/>
      </dsp:txXfrm>
    </dsp:sp>
    <dsp:sp modelId="{A3DA7C14-DF8E-40E2-910A-0B3584DB317C}">
      <dsp:nvSpPr>
        <dsp:cNvPr id="0" name=""/>
        <dsp:cNvSpPr/>
      </dsp:nvSpPr>
      <dsp:spPr>
        <a:xfrm>
          <a:off x="6767327" y="930963"/>
          <a:ext cx="363717" cy="91440"/>
        </a:xfrm>
        <a:custGeom>
          <a:avLst/>
          <a:gdLst/>
          <a:ahLst/>
          <a:cxnLst/>
          <a:rect l="0" t="0" r="0" b="0"/>
          <a:pathLst>
            <a:path>
              <a:moveTo>
                <a:pt x="0" y="45720"/>
              </a:moveTo>
              <a:lnTo>
                <a:pt x="363717"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40093" y="967590"/>
        <a:ext cx="18185" cy="18185"/>
      </dsp:txXfrm>
    </dsp:sp>
    <dsp:sp modelId="{AA8BC737-6A5D-4A76-98AE-288659E48BC7}">
      <dsp:nvSpPr>
        <dsp:cNvPr id="0" name=""/>
        <dsp:cNvSpPr/>
      </dsp:nvSpPr>
      <dsp:spPr>
        <a:xfrm>
          <a:off x="554448" y="976683"/>
          <a:ext cx="856969" cy="1727967"/>
        </a:xfrm>
        <a:custGeom>
          <a:avLst/>
          <a:gdLst/>
          <a:ahLst/>
          <a:cxnLst/>
          <a:rect l="0" t="0" r="0" b="0"/>
          <a:pathLst>
            <a:path>
              <a:moveTo>
                <a:pt x="0" y="1727967"/>
              </a:moveTo>
              <a:lnTo>
                <a:pt x="428484" y="1727967"/>
              </a:lnTo>
              <a:lnTo>
                <a:pt x="428484" y="0"/>
              </a:lnTo>
              <a:lnTo>
                <a:pt x="85696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934712" y="1792447"/>
        <a:ext cx="96440" cy="96440"/>
      </dsp:txXfrm>
    </dsp:sp>
    <dsp:sp modelId="{D8FD13CB-367D-4338-AC88-2C3BE472D248}">
      <dsp:nvSpPr>
        <dsp:cNvPr id="0" name=""/>
        <dsp:cNvSpPr/>
      </dsp:nvSpPr>
      <dsp:spPr>
        <a:xfrm>
          <a:off x="6767327" y="231504"/>
          <a:ext cx="353879" cy="91440"/>
        </a:xfrm>
        <a:custGeom>
          <a:avLst/>
          <a:gdLst/>
          <a:ahLst/>
          <a:cxnLst/>
          <a:rect l="0" t="0" r="0" b="0"/>
          <a:pathLst>
            <a:path>
              <a:moveTo>
                <a:pt x="0" y="52119"/>
              </a:moveTo>
              <a:lnTo>
                <a:pt x="176939" y="52119"/>
              </a:lnTo>
              <a:lnTo>
                <a:pt x="176939" y="45720"/>
              </a:lnTo>
              <a:lnTo>
                <a:pt x="353879"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935418" y="268375"/>
        <a:ext cx="17696" cy="17696"/>
      </dsp:txXfrm>
    </dsp:sp>
    <dsp:sp modelId="{599A391E-9611-4BD4-9642-9FAB4CD4E654}">
      <dsp:nvSpPr>
        <dsp:cNvPr id="0" name=""/>
        <dsp:cNvSpPr/>
      </dsp:nvSpPr>
      <dsp:spPr>
        <a:xfrm>
          <a:off x="554448" y="283623"/>
          <a:ext cx="856969" cy="2421027"/>
        </a:xfrm>
        <a:custGeom>
          <a:avLst/>
          <a:gdLst/>
          <a:ahLst/>
          <a:cxnLst/>
          <a:rect l="0" t="0" r="0" b="0"/>
          <a:pathLst>
            <a:path>
              <a:moveTo>
                <a:pt x="0" y="2421027"/>
              </a:moveTo>
              <a:lnTo>
                <a:pt x="428484" y="2421027"/>
              </a:lnTo>
              <a:lnTo>
                <a:pt x="428484" y="0"/>
              </a:lnTo>
              <a:lnTo>
                <a:pt x="85696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IN" sz="900" kern="1200"/>
        </a:p>
      </dsp:txBody>
      <dsp:txXfrm>
        <a:off x="918727" y="1429931"/>
        <a:ext cx="128411" cy="128411"/>
      </dsp:txXfrm>
    </dsp:sp>
    <dsp:sp modelId="{797F43A5-6F3B-49B1-9E2F-3D9520515726}">
      <dsp:nvSpPr>
        <dsp:cNvPr id="0" name=""/>
        <dsp:cNvSpPr/>
      </dsp:nvSpPr>
      <dsp:spPr>
        <a:xfrm rot="16200000">
          <a:off x="-1181849" y="2427427"/>
          <a:ext cx="2918147"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3600" kern="1200" dirty="0"/>
            <a:t>Forms of IPR</a:t>
          </a:r>
          <a:endParaRPr lang="en-IN" sz="3600" kern="1200" dirty="0"/>
        </a:p>
      </dsp:txBody>
      <dsp:txXfrm>
        <a:off x="-1181849" y="2427427"/>
        <a:ext cx="2918147" cy="554448"/>
      </dsp:txXfrm>
    </dsp:sp>
    <dsp:sp modelId="{9159C4C1-D84E-4171-913D-62233C0F8AD8}">
      <dsp:nvSpPr>
        <dsp:cNvPr id="0" name=""/>
        <dsp:cNvSpPr/>
      </dsp:nvSpPr>
      <dsp:spPr>
        <a:xfrm>
          <a:off x="1411417" y="14860"/>
          <a:ext cx="5355910" cy="53752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ptos Display" panose="020B0004020202020204" pitchFamily="34" charset="0"/>
            </a:rPr>
            <a:t>Patent or Disclosed Information</a:t>
          </a:r>
          <a:endParaRPr lang="en-IN" sz="1800" kern="1200" dirty="0">
            <a:latin typeface="Aptos Display" panose="020B0004020202020204" pitchFamily="34" charset="0"/>
          </a:endParaRPr>
        </a:p>
      </dsp:txBody>
      <dsp:txXfrm>
        <a:off x="1411417" y="14860"/>
        <a:ext cx="5355910" cy="537526"/>
      </dsp:txXfrm>
    </dsp:sp>
    <dsp:sp modelId="{42D57305-C4DA-4596-BE09-2BA2844C90D4}">
      <dsp:nvSpPr>
        <dsp:cNvPr id="0" name=""/>
        <dsp:cNvSpPr/>
      </dsp:nvSpPr>
      <dsp:spPr>
        <a:xfrm>
          <a:off x="7121206" y="0"/>
          <a:ext cx="1818589"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Function</a:t>
          </a:r>
          <a:endParaRPr lang="en-IN" sz="2400" kern="1200" dirty="0"/>
        </a:p>
      </dsp:txBody>
      <dsp:txXfrm>
        <a:off x="7121206" y="0"/>
        <a:ext cx="1818589" cy="554448"/>
      </dsp:txXfrm>
    </dsp:sp>
    <dsp:sp modelId="{BEAC0CAE-253E-4323-A20B-9CCA8CE7457E}">
      <dsp:nvSpPr>
        <dsp:cNvPr id="0" name=""/>
        <dsp:cNvSpPr/>
      </dsp:nvSpPr>
      <dsp:spPr>
        <a:xfrm>
          <a:off x="1411417" y="708887"/>
          <a:ext cx="5355910" cy="5355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Trade secret or confidential/undisclosed information</a:t>
          </a:r>
          <a:endParaRPr lang="en-IN" sz="1800" kern="1200" dirty="0">
            <a:solidFill>
              <a:prstClr val="white"/>
            </a:solidFill>
            <a:latin typeface="Aptos Display" panose="020B0004020202020204" pitchFamily="34" charset="0"/>
            <a:ea typeface="+mn-ea"/>
            <a:cs typeface="+mn-cs"/>
          </a:endParaRPr>
        </a:p>
      </dsp:txBody>
      <dsp:txXfrm>
        <a:off x="1411417" y="708887"/>
        <a:ext cx="5355910" cy="535591"/>
      </dsp:txXfrm>
    </dsp:sp>
    <dsp:sp modelId="{E5E4B7ED-B4DF-4200-A3AA-7BEEC74EE646}">
      <dsp:nvSpPr>
        <dsp:cNvPr id="0" name=""/>
        <dsp:cNvSpPr/>
      </dsp:nvSpPr>
      <dsp:spPr>
        <a:xfrm>
          <a:off x="7131045" y="699459"/>
          <a:ext cx="2871643"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Anything Commercially Valuable</a:t>
          </a:r>
          <a:endParaRPr lang="en-IN" sz="1800" kern="1200" dirty="0"/>
        </a:p>
      </dsp:txBody>
      <dsp:txXfrm>
        <a:off x="7131045" y="699459"/>
        <a:ext cx="2871643" cy="554448"/>
      </dsp:txXfrm>
    </dsp:sp>
    <dsp:sp modelId="{743C3DAD-3F3D-4A60-A60E-8E82D48C2DD3}">
      <dsp:nvSpPr>
        <dsp:cNvPr id="0" name=""/>
        <dsp:cNvSpPr/>
      </dsp:nvSpPr>
      <dsp:spPr>
        <a:xfrm>
          <a:off x="1411417" y="1402906"/>
          <a:ext cx="5336723" cy="5336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Copyright &amp; Related Rights</a:t>
          </a:r>
          <a:endParaRPr lang="en-IN" sz="1800" kern="1200" dirty="0">
            <a:solidFill>
              <a:prstClr val="white"/>
            </a:solidFill>
            <a:latin typeface="Aptos Display" panose="020B0004020202020204" pitchFamily="34" charset="0"/>
            <a:ea typeface="+mn-ea"/>
            <a:cs typeface="+mn-cs"/>
          </a:endParaRPr>
        </a:p>
      </dsp:txBody>
      <dsp:txXfrm>
        <a:off x="1411417" y="1402906"/>
        <a:ext cx="5336723" cy="533672"/>
      </dsp:txXfrm>
    </dsp:sp>
    <dsp:sp modelId="{BF01C30D-CE89-447D-8BBF-8585B4F2411B}">
      <dsp:nvSpPr>
        <dsp:cNvPr id="0" name=""/>
        <dsp:cNvSpPr/>
      </dsp:nvSpPr>
      <dsp:spPr>
        <a:xfrm>
          <a:off x="7111859" y="1392519"/>
          <a:ext cx="1818589"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Expression</a:t>
          </a:r>
          <a:endParaRPr lang="en-IN" sz="1800" kern="1200" dirty="0"/>
        </a:p>
      </dsp:txBody>
      <dsp:txXfrm>
        <a:off x="7111859" y="1392519"/>
        <a:ext cx="1818589" cy="554448"/>
      </dsp:txXfrm>
    </dsp:sp>
    <dsp:sp modelId="{F29096B5-14B3-44A7-9051-D950339DBDD1}">
      <dsp:nvSpPr>
        <dsp:cNvPr id="0" name=""/>
        <dsp:cNvSpPr/>
      </dsp:nvSpPr>
      <dsp:spPr>
        <a:xfrm>
          <a:off x="1411417" y="2097394"/>
          <a:ext cx="5326303" cy="53081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Design</a:t>
          </a:r>
          <a:endParaRPr lang="en-IN" sz="1800" kern="1200" dirty="0">
            <a:solidFill>
              <a:prstClr val="white"/>
            </a:solidFill>
            <a:latin typeface="Aptos Display" panose="020B0004020202020204" pitchFamily="34" charset="0"/>
            <a:ea typeface="+mn-ea"/>
            <a:cs typeface="+mn-cs"/>
          </a:endParaRPr>
        </a:p>
      </dsp:txBody>
      <dsp:txXfrm>
        <a:off x="1411417" y="2097394"/>
        <a:ext cx="5326303" cy="530817"/>
      </dsp:txXfrm>
    </dsp:sp>
    <dsp:sp modelId="{6C997E9D-B2E4-48FC-BD06-062B214AC4CF}">
      <dsp:nvSpPr>
        <dsp:cNvPr id="0" name=""/>
        <dsp:cNvSpPr/>
      </dsp:nvSpPr>
      <dsp:spPr>
        <a:xfrm>
          <a:off x="7101438" y="2085579"/>
          <a:ext cx="1818589"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Attraction</a:t>
          </a:r>
          <a:endParaRPr lang="en-IN" sz="1800" kern="1200" dirty="0"/>
        </a:p>
      </dsp:txBody>
      <dsp:txXfrm>
        <a:off x="7101438" y="2085579"/>
        <a:ext cx="1818589" cy="554448"/>
      </dsp:txXfrm>
    </dsp:sp>
    <dsp:sp modelId="{C8B6DCB1-441A-43C2-BD07-CD201DF18B38}">
      <dsp:nvSpPr>
        <dsp:cNvPr id="0" name=""/>
        <dsp:cNvSpPr/>
      </dsp:nvSpPr>
      <dsp:spPr>
        <a:xfrm>
          <a:off x="1411417" y="2791397"/>
          <a:ext cx="5360893" cy="52893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Semiconductor Integrated Circuit Layout Design</a:t>
          </a:r>
          <a:endParaRPr lang="en-IN" sz="1800" kern="1200" dirty="0">
            <a:solidFill>
              <a:prstClr val="white"/>
            </a:solidFill>
            <a:latin typeface="Aptos Display" panose="020B0004020202020204" pitchFamily="34" charset="0"/>
            <a:ea typeface="+mn-ea"/>
            <a:cs typeface="+mn-cs"/>
          </a:endParaRPr>
        </a:p>
      </dsp:txBody>
      <dsp:txXfrm>
        <a:off x="1411417" y="2791397"/>
        <a:ext cx="5360893" cy="528932"/>
      </dsp:txXfrm>
    </dsp:sp>
    <dsp:sp modelId="{32EAEE93-B12B-4EF0-A4BC-9806E6E2BB25}">
      <dsp:nvSpPr>
        <dsp:cNvPr id="0" name=""/>
        <dsp:cNvSpPr/>
      </dsp:nvSpPr>
      <dsp:spPr>
        <a:xfrm>
          <a:off x="7136028" y="2778639"/>
          <a:ext cx="1818589"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Chip Architecture</a:t>
          </a:r>
          <a:endParaRPr lang="en-IN" sz="1800" kern="1200" dirty="0"/>
        </a:p>
      </dsp:txBody>
      <dsp:txXfrm>
        <a:off x="7136028" y="2778639"/>
        <a:ext cx="1818589" cy="554448"/>
      </dsp:txXfrm>
    </dsp:sp>
    <dsp:sp modelId="{D0BEA9FF-BEBA-41C4-90C1-7D46A0F7E89B}">
      <dsp:nvSpPr>
        <dsp:cNvPr id="0" name=""/>
        <dsp:cNvSpPr/>
      </dsp:nvSpPr>
      <dsp:spPr>
        <a:xfrm>
          <a:off x="1411417" y="3485860"/>
          <a:ext cx="5360893" cy="52612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Trademark</a:t>
          </a:r>
          <a:endParaRPr lang="en-IN" sz="1800" kern="1200" dirty="0">
            <a:solidFill>
              <a:prstClr val="white"/>
            </a:solidFill>
            <a:latin typeface="Aptos Display" panose="020B0004020202020204" pitchFamily="34" charset="0"/>
            <a:ea typeface="+mn-ea"/>
            <a:cs typeface="+mn-cs"/>
          </a:endParaRPr>
        </a:p>
      </dsp:txBody>
      <dsp:txXfrm>
        <a:off x="1411417" y="3485860"/>
        <a:ext cx="5360893" cy="526126"/>
      </dsp:txXfrm>
    </dsp:sp>
    <dsp:sp modelId="{C32F4833-F6E6-48B9-B926-07D8427F95DC}">
      <dsp:nvSpPr>
        <dsp:cNvPr id="0" name=""/>
        <dsp:cNvSpPr/>
      </dsp:nvSpPr>
      <dsp:spPr>
        <a:xfrm>
          <a:off x="7136028" y="3471699"/>
          <a:ext cx="1818589"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Identity</a:t>
          </a:r>
          <a:endParaRPr lang="en-IN" sz="1800" kern="1200" dirty="0"/>
        </a:p>
      </dsp:txBody>
      <dsp:txXfrm>
        <a:off x="7136028" y="3471699"/>
        <a:ext cx="1818589" cy="554448"/>
      </dsp:txXfrm>
    </dsp:sp>
    <dsp:sp modelId="{574A80F1-E9CB-42E3-9B7D-2A7D64BDDCDD}">
      <dsp:nvSpPr>
        <dsp:cNvPr id="0" name=""/>
        <dsp:cNvSpPr/>
      </dsp:nvSpPr>
      <dsp:spPr>
        <a:xfrm>
          <a:off x="1411417" y="4180766"/>
          <a:ext cx="5360893" cy="52243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Geographical Indication</a:t>
          </a:r>
          <a:endParaRPr lang="en-IN" sz="1800" kern="1200" dirty="0">
            <a:solidFill>
              <a:prstClr val="white"/>
            </a:solidFill>
            <a:latin typeface="Aptos Display" panose="020B0004020202020204" pitchFamily="34" charset="0"/>
            <a:ea typeface="+mn-ea"/>
            <a:cs typeface="+mn-cs"/>
          </a:endParaRPr>
        </a:p>
      </dsp:txBody>
      <dsp:txXfrm>
        <a:off x="1411417" y="4180766"/>
        <a:ext cx="5360893" cy="522434"/>
      </dsp:txXfrm>
    </dsp:sp>
    <dsp:sp modelId="{05DB0105-C9F8-4C9E-8B05-00ABAA15712A}">
      <dsp:nvSpPr>
        <dsp:cNvPr id="0" name=""/>
        <dsp:cNvSpPr/>
      </dsp:nvSpPr>
      <dsp:spPr>
        <a:xfrm>
          <a:off x="7136028" y="4164759"/>
          <a:ext cx="2866660"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Origin based Reputation</a:t>
          </a:r>
          <a:endParaRPr lang="en-IN" sz="1800" kern="1200" dirty="0"/>
        </a:p>
      </dsp:txBody>
      <dsp:txXfrm>
        <a:off x="7136028" y="4164759"/>
        <a:ext cx="2866660" cy="554448"/>
      </dsp:txXfrm>
    </dsp:sp>
    <dsp:sp modelId="{B653747F-C2E7-4592-A861-C4A7EE557D54}">
      <dsp:nvSpPr>
        <dsp:cNvPr id="0" name=""/>
        <dsp:cNvSpPr/>
      </dsp:nvSpPr>
      <dsp:spPr>
        <a:xfrm>
          <a:off x="1411417" y="4875645"/>
          <a:ext cx="5360893" cy="5187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prstClr val="white"/>
              </a:solidFill>
              <a:latin typeface="Aptos Display" panose="020B0004020202020204" pitchFamily="34" charset="0"/>
              <a:ea typeface="+mn-ea"/>
              <a:cs typeface="+mn-cs"/>
            </a:rPr>
            <a:t>Plant Variety Protection</a:t>
          </a:r>
          <a:endParaRPr lang="en-IN" sz="1800" kern="1200" dirty="0">
            <a:solidFill>
              <a:prstClr val="white"/>
            </a:solidFill>
            <a:latin typeface="Aptos Display" panose="020B0004020202020204" pitchFamily="34" charset="0"/>
            <a:ea typeface="+mn-ea"/>
            <a:cs typeface="+mn-cs"/>
          </a:endParaRPr>
        </a:p>
      </dsp:txBody>
      <dsp:txXfrm>
        <a:off x="1411417" y="4875645"/>
        <a:ext cx="5360893" cy="518797"/>
      </dsp:txXfrm>
    </dsp:sp>
    <dsp:sp modelId="{23AC9F9C-D7AD-47B4-8157-F164E694D326}">
      <dsp:nvSpPr>
        <dsp:cNvPr id="0" name=""/>
        <dsp:cNvSpPr/>
      </dsp:nvSpPr>
      <dsp:spPr>
        <a:xfrm>
          <a:off x="7136028" y="4857819"/>
          <a:ext cx="2886319" cy="55444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Breeder and Farmer Rights</a:t>
          </a:r>
          <a:endParaRPr lang="en-IN" sz="1800" kern="1200" dirty="0"/>
        </a:p>
      </dsp:txBody>
      <dsp:txXfrm>
        <a:off x="7136028" y="4857819"/>
        <a:ext cx="2886319" cy="5544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6E655-6D76-4B9C-8B1C-7B9D7B900498}">
      <dsp:nvSpPr>
        <dsp:cNvPr id="0" name=""/>
        <dsp:cNvSpPr/>
      </dsp:nvSpPr>
      <dsp:spPr>
        <a:xfrm>
          <a:off x="4093728" y="1684"/>
          <a:ext cx="2438399" cy="9646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kern="1200" noProof="0" dirty="0">
              <a:latin typeface="Garamond" pitchFamily="18" charset="0"/>
            </a:rPr>
            <a:t>Global Commons</a:t>
          </a:r>
        </a:p>
      </dsp:txBody>
      <dsp:txXfrm>
        <a:off x="4140820" y="48776"/>
        <a:ext cx="2344215" cy="870490"/>
      </dsp:txXfrm>
    </dsp:sp>
    <dsp:sp modelId="{93F52721-1A2F-4DB6-A2DA-7EFB73EBD171}">
      <dsp:nvSpPr>
        <dsp:cNvPr id="0" name=""/>
        <dsp:cNvSpPr/>
      </dsp:nvSpPr>
      <dsp:spPr>
        <a:xfrm>
          <a:off x="3382111" y="484021"/>
          <a:ext cx="3861633" cy="3861633"/>
        </a:xfrm>
        <a:custGeom>
          <a:avLst/>
          <a:gdLst/>
          <a:ahLst/>
          <a:cxnLst/>
          <a:rect l="0" t="0" r="0" b="0"/>
          <a:pathLst>
            <a:path>
              <a:moveTo>
                <a:pt x="3250564" y="521448"/>
              </a:moveTo>
              <a:arcTo wR="1930816" hR="1930816" stAng="18787151" swAng="719264"/>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D86498F2-3B26-480E-BD0C-CB97A0097BE4}">
      <dsp:nvSpPr>
        <dsp:cNvPr id="0" name=""/>
        <dsp:cNvSpPr/>
      </dsp:nvSpPr>
      <dsp:spPr>
        <a:xfrm>
          <a:off x="6068036" y="1422401"/>
          <a:ext cx="2162413" cy="79156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IN" sz="1200" kern="1200" noProof="0" dirty="0">
              <a:latin typeface="Garamond" pitchFamily="18" charset="0"/>
            </a:rPr>
            <a:t>New Idea = IP</a:t>
          </a:r>
        </a:p>
        <a:p>
          <a:pPr marL="0" lvl="0" indent="0" algn="ctr" defTabSz="533400">
            <a:lnSpc>
              <a:spcPct val="90000"/>
            </a:lnSpc>
            <a:spcBef>
              <a:spcPct val="0"/>
            </a:spcBef>
            <a:spcAft>
              <a:spcPct val="35000"/>
            </a:spcAft>
            <a:buNone/>
          </a:pPr>
          <a:r>
            <a:rPr lang="en-IN" sz="1200" kern="1200" noProof="0" dirty="0">
              <a:latin typeface="Garamond" pitchFamily="18" charset="0"/>
            </a:rPr>
            <a:t>(Anti Commons)</a:t>
          </a:r>
        </a:p>
      </dsp:txBody>
      <dsp:txXfrm>
        <a:off x="6106677" y="1461042"/>
        <a:ext cx="2085131" cy="714281"/>
      </dsp:txXfrm>
    </dsp:sp>
    <dsp:sp modelId="{3F1FC703-E089-4C8B-869F-E16029E85D52}">
      <dsp:nvSpPr>
        <dsp:cNvPr id="0" name=""/>
        <dsp:cNvSpPr/>
      </dsp:nvSpPr>
      <dsp:spPr>
        <a:xfrm>
          <a:off x="3382111" y="484021"/>
          <a:ext cx="3861633" cy="3861633"/>
        </a:xfrm>
        <a:custGeom>
          <a:avLst/>
          <a:gdLst/>
          <a:ahLst/>
          <a:cxnLst/>
          <a:rect l="0" t="0" r="0" b="0"/>
          <a:pathLst>
            <a:path>
              <a:moveTo>
                <a:pt x="3858625" y="2038536"/>
              </a:moveTo>
              <a:arcTo wR="1930816" hR="1930816" stAng="21791892" swAng="172981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CD910291-DB0C-4426-B46A-F374CF3FD679}">
      <dsp:nvSpPr>
        <dsp:cNvPr id="0" name=""/>
        <dsp:cNvSpPr/>
      </dsp:nvSpPr>
      <dsp:spPr>
        <a:xfrm>
          <a:off x="5886103" y="3686602"/>
          <a:ext cx="1123459" cy="5805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IN" sz="1200" kern="1200" noProof="0" dirty="0">
              <a:latin typeface="Garamond" pitchFamily="18" charset="0"/>
            </a:rPr>
            <a:t>Fixation</a:t>
          </a:r>
        </a:p>
      </dsp:txBody>
      <dsp:txXfrm>
        <a:off x="5914445" y="3714944"/>
        <a:ext cx="1066775" cy="523914"/>
      </dsp:txXfrm>
    </dsp:sp>
    <dsp:sp modelId="{7745FA67-BD0D-48F0-8721-C5B9C3FBE072}">
      <dsp:nvSpPr>
        <dsp:cNvPr id="0" name=""/>
        <dsp:cNvSpPr/>
      </dsp:nvSpPr>
      <dsp:spPr>
        <a:xfrm>
          <a:off x="2732812" y="833274"/>
          <a:ext cx="3861633" cy="3861633"/>
        </a:xfrm>
        <a:custGeom>
          <a:avLst/>
          <a:gdLst/>
          <a:ahLst/>
          <a:cxnLst/>
          <a:rect l="0" t="0" r="0" b="0"/>
          <a:pathLst>
            <a:path>
              <a:moveTo>
                <a:pt x="2774012" y="3667788"/>
              </a:moveTo>
              <a:arcTo wR="1930816" hR="1930816" stAng="3846372" swAng="2682762"/>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E845A0E0-93DB-4F40-B72D-5907F6EF4D64}">
      <dsp:nvSpPr>
        <dsp:cNvPr id="0" name=""/>
        <dsp:cNvSpPr/>
      </dsp:nvSpPr>
      <dsp:spPr>
        <a:xfrm>
          <a:off x="1801417" y="3556003"/>
          <a:ext cx="2871345" cy="8418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IN" sz="1200" kern="1200" noProof="0" dirty="0">
              <a:latin typeface="Garamond" pitchFamily="18" charset="0"/>
            </a:rPr>
            <a:t>Property Rights</a:t>
          </a:r>
        </a:p>
        <a:p>
          <a:pPr marL="0" lvl="0" indent="0" algn="ctr" defTabSz="533400">
            <a:lnSpc>
              <a:spcPct val="90000"/>
            </a:lnSpc>
            <a:spcBef>
              <a:spcPct val="0"/>
            </a:spcBef>
            <a:spcAft>
              <a:spcPct val="35000"/>
            </a:spcAft>
            <a:buNone/>
          </a:pPr>
          <a:r>
            <a:rPr lang="en-IN" sz="1200" kern="1200" noProof="0" dirty="0">
              <a:latin typeface="Garamond" pitchFamily="18" charset="0"/>
            </a:rPr>
            <a:t>Intangible/Personal/Private</a:t>
          </a:r>
        </a:p>
      </dsp:txBody>
      <dsp:txXfrm>
        <a:off x="1842510" y="3597096"/>
        <a:ext cx="2789159" cy="759617"/>
      </dsp:txXfrm>
    </dsp:sp>
    <dsp:sp modelId="{52C9BA1B-E1A6-466E-AD16-199EA66F8F8F}">
      <dsp:nvSpPr>
        <dsp:cNvPr id="0" name=""/>
        <dsp:cNvSpPr/>
      </dsp:nvSpPr>
      <dsp:spPr>
        <a:xfrm>
          <a:off x="2968431" y="1422788"/>
          <a:ext cx="3861633" cy="3861633"/>
        </a:xfrm>
        <a:custGeom>
          <a:avLst/>
          <a:gdLst/>
          <a:ahLst/>
          <a:cxnLst/>
          <a:rect l="0" t="0" r="0" b="0"/>
          <a:pathLst>
            <a:path>
              <a:moveTo>
                <a:pt x="2290" y="1836795"/>
              </a:moveTo>
              <a:arcTo wR="1930816" hR="1930816" stAng="10967468" swAng="1655280"/>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8F9605C1-1285-4913-B0B8-7D4D540655BF}">
      <dsp:nvSpPr>
        <dsp:cNvPr id="0" name=""/>
        <dsp:cNvSpPr/>
      </dsp:nvSpPr>
      <dsp:spPr>
        <a:xfrm>
          <a:off x="2943867" y="1502763"/>
          <a:ext cx="1065490" cy="6308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noProof="0" dirty="0">
              <a:latin typeface="Garamond" pitchFamily="18" charset="0"/>
            </a:rPr>
            <a:t>Term Protection</a:t>
          </a:r>
        </a:p>
      </dsp:txBody>
      <dsp:txXfrm>
        <a:off x="2974662" y="1533558"/>
        <a:ext cx="1003900" cy="569249"/>
      </dsp:txXfrm>
    </dsp:sp>
    <dsp:sp modelId="{4576AF1F-A212-4D61-B913-C92A0AEAB11F}">
      <dsp:nvSpPr>
        <dsp:cNvPr id="0" name=""/>
        <dsp:cNvSpPr/>
      </dsp:nvSpPr>
      <dsp:spPr>
        <a:xfrm>
          <a:off x="3382111" y="484021"/>
          <a:ext cx="3861633" cy="3861633"/>
        </a:xfrm>
        <a:custGeom>
          <a:avLst/>
          <a:gdLst/>
          <a:ahLst/>
          <a:cxnLst/>
          <a:rect l="0" t="0" r="0" b="0"/>
          <a:pathLst>
            <a:path>
              <a:moveTo>
                <a:pt x="305835" y="887989"/>
              </a:moveTo>
              <a:arcTo wR="1930816" hR="1930816" stAng="12761413" swAng="819101"/>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4A5BE-56FF-4FF7-9C22-A83BBD8B8A09}">
      <dsp:nvSpPr>
        <dsp:cNvPr id="0" name=""/>
        <dsp:cNvSpPr/>
      </dsp:nvSpPr>
      <dsp:spPr>
        <a:xfrm>
          <a:off x="-4908828" y="-752464"/>
          <a:ext cx="5848329" cy="5848329"/>
        </a:xfrm>
        <a:prstGeom prst="blockArc">
          <a:avLst>
            <a:gd name="adj1" fmla="val 18900000"/>
            <a:gd name="adj2" fmla="val 2700000"/>
            <a:gd name="adj3" fmla="val 369"/>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B47CA7-DD37-4522-A072-975BE3BF235A}">
      <dsp:nvSpPr>
        <dsp:cNvPr id="0" name=""/>
        <dsp:cNvSpPr/>
      </dsp:nvSpPr>
      <dsp:spPr>
        <a:xfrm>
          <a:off x="304689" y="197450"/>
          <a:ext cx="5748165" cy="394728"/>
        </a:xfrm>
        <a:prstGeom prst="rect">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316" tIns="50800" rIns="50800" bIns="50800" numCol="1" spcCol="1270" anchor="ctr" anchorCtr="0">
          <a:noAutofit/>
        </a:bodyPr>
        <a:lstStyle/>
        <a:p>
          <a:pPr marL="0" lvl="0" indent="0" algn="l" defTabSz="889000">
            <a:lnSpc>
              <a:spcPct val="90000"/>
            </a:lnSpc>
            <a:spcBef>
              <a:spcPct val="0"/>
            </a:spcBef>
            <a:spcAft>
              <a:spcPct val="35000"/>
            </a:spcAft>
            <a:buNone/>
          </a:pPr>
          <a:r>
            <a:rPr lang="en-IN" sz="2000" kern="1200" noProof="0" dirty="0"/>
            <a:t>IPR AWARENESS  </a:t>
          </a:r>
        </a:p>
      </dsp:txBody>
      <dsp:txXfrm>
        <a:off x="304689" y="197450"/>
        <a:ext cx="5748165" cy="394728"/>
      </dsp:txXfrm>
    </dsp:sp>
    <dsp:sp modelId="{89E2FA45-1FEF-4786-82BA-4050067B3470}">
      <dsp:nvSpPr>
        <dsp:cNvPr id="0" name=""/>
        <dsp:cNvSpPr/>
      </dsp:nvSpPr>
      <dsp:spPr>
        <a:xfrm>
          <a:off x="57984" y="148109"/>
          <a:ext cx="493410" cy="493410"/>
        </a:xfrm>
        <a:prstGeom prst="ellipse">
          <a:avLst/>
        </a:prstGeom>
        <a:solidFill>
          <a:schemeClr val="lt1">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A1A71E-41DE-46D6-BF87-F3592A6066C2}">
      <dsp:nvSpPr>
        <dsp:cNvPr id="0" name=""/>
        <dsp:cNvSpPr/>
      </dsp:nvSpPr>
      <dsp:spPr>
        <a:xfrm>
          <a:off x="662151" y="789890"/>
          <a:ext cx="5390703" cy="394728"/>
        </a:xfrm>
        <a:prstGeom prst="rect">
          <a:avLst/>
        </a:prstGeom>
        <a:solidFill>
          <a:schemeClr val="accent1">
            <a:shade val="50000"/>
            <a:hueOff val="114998"/>
            <a:satOff val="-2801"/>
            <a:lumOff val="122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316" tIns="50800" rIns="50800" bIns="50800" numCol="1" spcCol="1270" anchor="ctr" anchorCtr="0">
          <a:noAutofit/>
        </a:bodyPr>
        <a:lstStyle/>
        <a:p>
          <a:pPr marL="0" lvl="0" indent="0" algn="l" defTabSz="889000">
            <a:lnSpc>
              <a:spcPct val="90000"/>
            </a:lnSpc>
            <a:spcBef>
              <a:spcPct val="0"/>
            </a:spcBef>
            <a:spcAft>
              <a:spcPct val="35000"/>
            </a:spcAft>
            <a:buNone/>
          </a:pPr>
          <a:r>
            <a:rPr lang="en-IN" sz="2000" kern="1200" noProof="0" dirty="0"/>
            <a:t>GENERATION OF IPRs</a:t>
          </a:r>
        </a:p>
      </dsp:txBody>
      <dsp:txXfrm>
        <a:off x="662151" y="789890"/>
        <a:ext cx="5390703" cy="394728"/>
      </dsp:txXfrm>
    </dsp:sp>
    <dsp:sp modelId="{53AC61D7-015A-476D-BDD6-353120EBE46E}">
      <dsp:nvSpPr>
        <dsp:cNvPr id="0" name=""/>
        <dsp:cNvSpPr/>
      </dsp:nvSpPr>
      <dsp:spPr>
        <a:xfrm>
          <a:off x="415446" y="740549"/>
          <a:ext cx="493410" cy="493410"/>
        </a:xfrm>
        <a:prstGeom prst="ellipse">
          <a:avLst/>
        </a:prstGeom>
        <a:solidFill>
          <a:schemeClr val="lt1">
            <a:hueOff val="0"/>
            <a:satOff val="0"/>
            <a:lumOff val="0"/>
            <a:alphaOff val="0"/>
          </a:schemeClr>
        </a:solidFill>
        <a:ln w="12700" cap="flat" cmpd="sng" algn="ctr">
          <a:solidFill>
            <a:schemeClr val="accent1">
              <a:shade val="50000"/>
              <a:hueOff val="114998"/>
              <a:satOff val="-2801"/>
              <a:lumOff val="12256"/>
              <a:alphaOff val="0"/>
            </a:schemeClr>
          </a:solidFill>
          <a:prstDash val="solid"/>
          <a:miter lim="800000"/>
        </a:ln>
        <a:effectLst/>
      </dsp:spPr>
      <dsp:style>
        <a:lnRef idx="2">
          <a:scrgbClr r="0" g="0" b="0"/>
        </a:lnRef>
        <a:fillRef idx="1">
          <a:scrgbClr r="0" g="0" b="0"/>
        </a:fillRef>
        <a:effectRef idx="0">
          <a:scrgbClr r="0" g="0" b="0"/>
        </a:effectRef>
        <a:fontRef idx="minor"/>
      </dsp:style>
    </dsp:sp>
    <dsp:sp modelId="{8D138B52-92C3-414F-A8CB-54D2E5438757}">
      <dsp:nvSpPr>
        <dsp:cNvPr id="0" name=""/>
        <dsp:cNvSpPr/>
      </dsp:nvSpPr>
      <dsp:spPr>
        <a:xfrm>
          <a:off x="858038" y="1381896"/>
          <a:ext cx="5194815" cy="394728"/>
        </a:xfrm>
        <a:prstGeom prst="rect">
          <a:avLst/>
        </a:prstGeom>
        <a:solidFill>
          <a:schemeClr val="accent1">
            <a:shade val="50000"/>
            <a:hueOff val="229996"/>
            <a:satOff val="-5601"/>
            <a:lumOff val="245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316" tIns="50800" rIns="50800" bIns="50800" numCol="1" spcCol="1270" anchor="ctr" anchorCtr="0">
          <a:noAutofit/>
        </a:bodyPr>
        <a:lstStyle/>
        <a:p>
          <a:pPr marL="0" lvl="0" indent="0" algn="l" defTabSz="889000">
            <a:lnSpc>
              <a:spcPct val="90000"/>
            </a:lnSpc>
            <a:spcBef>
              <a:spcPct val="0"/>
            </a:spcBef>
            <a:spcAft>
              <a:spcPct val="35000"/>
            </a:spcAft>
            <a:buNone/>
          </a:pPr>
          <a:r>
            <a:rPr lang="en-IN" sz="2000" kern="1200" noProof="0" dirty="0"/>
            <a:t>LEGAL &amp; LEGISLATIVE FRAMEWORK</a:t>
          </a:r>
        </a:p>
      </dsp:txBody>
      <dsp:txXfrm>
        <a:off x="858038" y="1381896"/>
        <a:ext cx="5194815" cy="394728"/>
      </dsp:txXfrm>
    </dsp:sp>
    <dsp:sp modelId="{C6F2AEBC-A436-4D04-8456-7FAFA9C9019F}">
      <dsp:nvSpPr>
        <dsp:cNvPr id="0" name=""/>
        <dsp:cNvSpPr/>
      </dsp:nvSpPr>
      <dsp:spPr>
        <a:xfrm>
          <a:off x="611333" y="1332555"/>
          <a:ext cx="493410" cy="493410"/>
        </a:xfrm>
        <a:prstGeom prst="ellipse">
          <a:avLst/>
        </a:prstGeom>
        <a:solidFill>
          <a:schemeClr val="lt1">
            <a:hueOff val="0"/>
            <a:satOff val="0"/>
            <a:lumOff val="0"/>
            <a:alphaOff val="0"/>
          </a:schemeClr>
        </a:solidFill>
        <a:ln w="12700" cap="flat" cmpd="sng" algn="ctr">
          <a:solidFill>
            <a:schemeClr val="accent1">
              <a:shade val="50000"/>
              <a:hueOff val="229996"/>
              <a:satOff val="-5601"/>
              <a:lumOff val="24512"/>
              <a:alphaOff val="0"/>
            </a:schemeClr>
          </a:solidFill>
          <a:prstDash val="solid"/>
          <a:miter lim="800000"/>
        </a:ln>
        <a:effectLst/>
      </dsp:spPr>
      <dsp:style>
        <a:lnRef idx="2">
          <a:scrgbClr r="0" g="0" b="0"/>
        </a:lnRef>
        <a:fillRef idx="1">
          <a:scrgbClr r="0" g="0" b="0"/>
        </a:fillRef>
        <a:effectRef idx="0">
          <a:scrgbClr r="0" g="0" b="0"/>
        </a:effectRef>
        <a:fontRef idx="minor"/>
      </dsp:style>
    </dsp:sp>
    <dsp:sp modelId="{5F556863-FECB-4D64-B994-212C9DBE3C02}">
      <dsp:nvSpPr>
        <dsp:cNvPr id="0" name=""/>
        <dsp:cNvSpPr/>
      </dsp:nvSpPr>
      <dsp:spPr>
        <a:xfrm>
          <a:off x="920583" y="1974335"/>
          <a:ext cx="5132270" cy="394728"/>
        </a:xfrm>
        <a:prstGeom prst="rect">
          <a:avLst/>
        </a:prstGeom>
        <a:solidFill>
          <a:schemeClr val="accent1">
            <a:shade val="50000"/>
            <a:hueOff val="344994"/>
            <a:satOff val="-8402"/>
            <a:lumOff val="367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316" tIns="50800" rIns="50800" bIns="50800" numCol="1" spcCol="1270" anchor="ctr" anchorCtr="0">
          <a:noAutofit/>
        </a:bodyPr>
        <a:lstStyle/>
        <a:p>
          <a:pPr marL="0" lvl="0" indent="0" algn="l" defTabSz="889000">
            <a:lnSpc>
              <a:spcPct val="90000"/>
            </a:lnSpc>
            <a:spcBef>
              <a:spcPct val="0"/>
            </a:spcBef>
            <a:spcAft>
              <a:spcPct val="35000"/>
            </a:spcAft>
            <a:buNone/>
          </a:pPr>
          <a:r>
            <a:rPr lang="en-IN" sz="2000" kern="1200" noProof="0" dirty="0"/>
            <a:t>ADMINISTRATION &amp; MANAGEMENT </a:t>
          </a:r>
        </a:p>
      </dsp:txBody>
      <dsp:txXfrm>
        <a:off x="920583" y="1974335"/>
        <a:ext cx="5132270" cy="394728"/>
      </dsp:txXfrm>
    </dsp:sp>
    <dsp:sp modelId="{A01D4C92-F2B9-4FEF-9169-C3422862356D}">
      <dsp:nvSpPr>
        <dsp:cNvPr id="0" name=""/>
        <dsp:cNvSpPr/>
      </dsp:nvSpPr>
      <dsp:spPr>
        <a:xfrm>
          <a:off x="673878" y="1924994"/>
          <a:ext cx="493410" cy="493410"/>
        </a:xfrm>
        <a:prstGeom prst="ellipse">
          <a:avLst/>
        </a:prstGeom>
        <a:solidFill>
          <a:schemeClr val="lt1">
            <a:hueOff val="0"/>
            <a:satOff val="0"/>
            <a:lumOff val="0"/>
            <a:alphaOff val="0"/>
          </a:schemeClr>
        </a:solidFill>
        <a:ln w="12700" cap="flat" cmpd="sng" algn="ctr">
          <a:solidFill>
            <a:schemeClr val="accent1">
              <a:shade val="50000"/>
              <a:hueOff val="344994"/>
              <a:satOff val="-8402"/>
              <a:lumOff val="36768"/>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0D6B2A-793E-4332-9091-2E4C7C3F9FED}">
      <dsp:nvSpPr>
        <dsp:cNvPr id="0" name=""/>
        <dsp:cNvSpPr/>
      </dsp:nvSpPr>
      <dsp:spPr>
        <a:xfrm>
          <a:off x="858038" y="2566775"/>
          <a:ext cx="5194815" cy="394728"/>
        </a:xfrm>
        <a:prstGeom prst="rect">
          <a:avLst/>
        </a:prstGeom>
        <a:solidFill>
          <a:schemeClr val="accent1">
            <a:shade val="50000"/>
            <a:hueOff val="344994"/>
            <a:satOff val="-8402"/>
            <a:lumOff val="367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316" tIns="50800" rIns="50800" bIns="50800" numCol="1" spcCol="1270" anchor="ctr" anchorCtr="0">
          <a:noAutofit/>
        </a:bodyPr>
        <a:lstStyle/>
        <a:p>
          <a:pPr marL="0" lvl="0" indent="0" algn="l" defTabSz="889000">
            <a:lnSpc>
              <a:spcPct val="90000"/>
            </a:lnSpc>
            <a:spcBef>
              <a:spcPct val="0"/>
            </a:spcBef>
            <a:spcAft>
              <a:spcPct val="35000"/>
            </a:spcAft>
            <a:buNone/>
          </a:pPr>
          <a:r>
            <a:rPr lang="en-IN" sz="2000" kern="1200" noProof="0" dirty="0"/>
            <a:t>COMMERCIALISATION OF IPR</a:t>
          </a:r>
        </a:p>
      </dsp:txBody>
      <dsp:txXfrm>
        <a:off x="858038" y="2566775"/>
        <a:ext cx="5194815" cy="394728"/>
      </dsp:txXfrm>
    </dsp:sp>
    <dsp:sp modelId="{10D6BD03-9A20-4C44-AF51-F34A4F1E975E}">
      <dsp:nvSpPr>
        <dsp:cNvPr id="0" name=""/>
        <dsp:cNvSpPr/>
      </dsp:nvSpPr>
      <dsp:spPr>
        <a:xfrm>
          <a:off x="611333" y="2517434"/>
          <a:ext cx="493410" cy="493410"/>
        </a:xfrm>
        <a:prstGeom prst="ellipse">
          <a:avLst/>
        </a:prstGeom>
        <a:solidFill>
          <a:schemeClr val="lt1">
            <a:hueOff val="0"/>
            <a:satOff val="0"/>
            <a:lumOff val="0"/>
            <a:alphaOff val="0"/>
          </a:schemeClr>
        </a:solidFill>
        <a:ln w="12700" cap="flat" cmpd="sng" algn="ctr">
          <a:solidFill>
            <a:schemeClr val="accent1">
              <a:shade val="50000"/>
              <a:hueOff val="344994"/>
              <a:satOff val="-8402"/>
              <a:lumOff val="36768"/>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1FFEA2-E82C-40A7-9005-4C2996D50250}">
      <dsp:nvSpPr>
        <dsp:cNvPr id="0" name=""/>
        <dsp:cNvSpPr/>
      </dsp:nvSpPr>
      <dsp:spPr>
        <a:xfrm>
          <a:off x="662151" y="3158781"/>
          <a:ext cx="5390703" cy="394728"/>
        </a:xfrm>
        <a:prstGeom prst="rect">
          <a:avLst/>
        </a:prstGeom>
        <a:solidFill>
          <a:schemeClr val="accent1">
            <a:shade val="50000"/>
            <a:hueOff val="229996"/>
            <a:satOff val="-5601"/>
            <a:lumOff val="245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316" tIns="50800" rIns="50800" bIns="50800" numCol="1" spcCol="1270" anchor="ctr" anchorCtr="0">
          <a:noAutofit/>
        </a:bodyPr>
        <a:lstStyle/>
        <a:p>
          <a:pPr marL="0" lvl="0" indent="0" algn="l" defTabSz="889000">
            <a:lnSpc>
              <a:spcPct val="90000"/>
            </a:lnSpc>
            <a:spcBef>
              <a:spcPct val="0"/>
            </a:spcBef>
            <a:spcAft>
              <a:spcPct val="35000"/>
            </a:spcAft>
            <a:buNone/>
          </a:pPr>
          <a:r>
            <a:rPr lang="en-IN" sz="2000" kern="1200" noProof="0" dirty="0"/>
            <a:t>ENFORCEMENT &amp; ADJUDICATION</a:t>
          </a:r>
        </a:p>
      </dsp:txBody>
      <dsp:txXfrm>
        <a:off x="662151" y="3158781"/>
        <a:ext cx="5390703" cy="394728"/>
      </dsp:txXfrm>
    </dsp:sp>
    <dsp:sp modelId="{FC51A224-02BD-461E-B972-9F95A849D363}">
      <dsp:nvSpPr>
        <dsp:cNvPr id="0" name=""/>
        <dsp:cNvSpPr/>
      </dsp:nvSpPr>
      <dsp:spPr>
        <a:xfrm>
          <a:off x="415446" y="3109440"/>
          <a:ext cx="493410" cy="493410"/>
        </a:xfrm>
        <a:prstGeom prst="ellipse">
          <a:avLst/>
        </a:prstGeom>
        <a:solidFill>
          <a:schemeClr val="lt1">
            <a:hueOff val="0"/>
            <a:satOff val="0"/>
            <a:lumOff val="0"/>
            <a:alphaOff val="0"/>
          </a:schemeClr>
        </a:solidFill>
        <a:ln w="12700" cap="flat" cmpd="sng" algn="ctr">
          <a:solidFill>
            <a:schemeClr val="accent1">
              <a:shade val="50000"/>
              <a:hueOff val="229996"/>
              <a:satOff val="-5601"/>
              <a:lumOff val="24512"/>
              <a:alphaOff val="0"/>
            </a:schemeClr>
          </a:solidFill>
          <a:prstDash val="solid"/>
          <a:miter lim="800000"/>
        </a:ln>
        <a:effectLst/>
      </dsp:spPr>
      <dsp:style>
        <a:lnRef idx="2">
          <a:scrgbClr r="0" g="0" b="0"/>
        </a:lnRef>
        <a:fillRef idx="1">
          <a:scrgbClr r="0" g="0" b="0"/>
        </a:fillRef>
        <a:effectRef idx="0">
          <a:scrgbClr r="0" g="0" b="0"/>
        </a:effectRef>
        <a:fontRef idx="minor"/>
      </dsp:style>
    </dsp:sp>
    <dsp:sp modelId="{A093A2E3-94DF-470E-B3CC-290E9692CA2E}">
      <dsp:nvSpPr>
        <dsp:cNvPr id="0" name=""/>
        <dsp:cNvSpPr/>
      </dsp:nvSpPr>
      <dsp:spPr>
        <a:xfrm>
          <a:off x="304689" y="3751220"/>
          <a:ext cx="5748165" cy="394728"/>
        </a:xfrm>
        <a:prstGeom prst="rect">
          <a:avLst/>
        </a:prstGeom>
        <a:solidFill>
          <a:schemeClr val="accent1">
            <a:shade val="50000"/>
            <a:hueOff val="114998"/>
            <a:satOff val="-2801"/>
            <a:lumOff val="122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316" tIns="50800" rIns="50800" bIns="50800" numCol="1" spcCol="1270" anchor="ctr" anchorCtr="0">
          <a:noAutofit/>
        </a:bodyPr>
        <a:lstStyle/>
        <a:p>
          <a:pPr marL="0" lvl="0" indent="0" algn="l" defTabSz="889000">
            <a:lnSpc>
              <a:spcPct val="90000"/>
            </a:lnSpc>
            <a:spcBef>
              <a:spcPct val="0"/>
            </a:spcBef>
            <a:spcAft>
              <a:spcPct val="35000"/>
            </a:spcAft>
            <a:buNone/>
          </a:pPr>
          <a:r>
            <a:rPr lang="en-IN" sz="2000" kern="1200" noProof="0" dirty="0"/>
            <a:t>HUMAN CAPITAL DEVELOPMENT </a:t>
          </a:r>
        </a:p>
      </dsp:txBody>
      <dsp:txXfrm>
        <a:off x="304689" y="3751220"/>
        <a:ext cx="5748165" cy="394728"/>
      </dsp:txXfrm>
    </dsp:sp>
    <dsp:sp modelId="{6CE031C5-81CC-4E06-B09E-6DBE55F9CFFC}">
      <dsp:nvSpPr>
        <dsp:cNvPr id="0" name=""/>
        <dsp:cNvSpPr/>
      </dsp:nvSpPr>
      <dsp:spPr>
        <a:xfrm>
          <a:off x="57984" y="3701879"/>
          <a:ext cx="493410" cy="493410"/>
        </a:xfrm>
        <a:prstGeom prst="ellipse">
          <a:avLst/>
        </a:prstGeom>
        <a:solidFill>
          <a:schemeClr val="lt1">
            <a:hueOff val="0"/>
            <a:satOff val="0"/>
            <a:lumOff val="0"/>
            <a:alphaOff val="0"/>
          </a:schemeClr>
        </a:solidFill>
        <a:ln w="12700" cap="flat" cmpd="sng" algn="ctr">
          <a:solidFill>
            <a:schemeClr val="accent1">
              <a:shade val="50000"/>
              <a:hueOff val="114998"/>
              <a:satOff val="-2801"/>
              <a:lumOff val="12256"/>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12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4D142A-9A3C-4E41-BD03-AA943197F14A}" type="datetimeFigureOut">
              <a:rPr lang="en-IN" smtClean="0"/>
              <a:t>17-11-2025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F39835-6357-493D-981B-4A08487E7300}" type="slidenum">
              <a:rPr lang="en-IN" smtClean="0"/>
              <a:t>‹#›</a:t>
            </a:fld>
            <a:endParaRPr lang="en-IN"/>
          </a:p>
        </p:txBody>
      </p:sp>
    </p:spTree>
    <p:extLst>
      <p:ext uri="{BB962C8B-B14F-4D97-AF65-F5344CB8AC3E}">
        <p14:creationId xmlns:p14="http://schemas.microsoft.com/office/powerpoint/2010/main" val="1805853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invention is</a:t>
            </a:r>
            <a:r>
              <a:rPr lang="en-US" baseline="0" dirty="0"/>
              <a:t> a pebble tossed in the pond, innovation is the rippling effect that pebble causes. Someone has to toss the pebble. That’s the inventor. Someone has to recognize the ripple which will eventually become a wave. That’s the </a:t>
            </a:r>
            <a:r>
              <a:rPr lang="en-US" baseline="0" dirty="0" err="1"/>
              <a:t>entreprenuer</a:t>
            </a:r>
            <a:endParaRPr lang="en-US" dirty="0"/>
          </a:p>
        </p:txBody>
      </p:sp>
      <p:sp>
        <p:nvSpPr>
          <p:cNvPr id="4" name="Slide Number Placeholder 3"/>
          <p:cNvSpPr>
            <a:spLocks noGrp="1"/>
          </p:cNvSpPr>
          <p:nvPr>
            <p:ph type="sldNum" sz="quarter" idx="10"/>
          </p:nvPr>
        </p:nvSpPr>
        <p:spPr/>
        <p:txBody>
          <a:bodyPr/>
          <a:lstStyle/>
          <a:p>
            <a:fld id="{368DCB3D-953D-4AE0-9729-85C5E13E3EE3}" type="slidenum">
              <a:rPr lang="en-US" smtClean="0"/>
              <a:t>11</a:t>
            </a:fld>
            <a:endParaRPr lang="en-US"/>
          </a:p>
        </p:txBody>
      </p:sp>
    </p:spTree>
    <p:extLst>
      <p:ext uri="{BB962C8B-B14F-4D97-AF65-F5344CB8AC3E}">
        <p14:creationId xmlns:p14="http://schemas.microsoft.com/office/powerpoint/2010/main" val="1914641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9185-533D-97D4-FFB0-04DD1F1C2F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70875CD-943F-65BC-9C83-5B3A35015B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46377C6-E297-9CE1-8507-370C446E97FA}"/>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5" name="Footer Placeholder 4">
            <a:extLst>
              <a:ext uri="{FF2B5EF4-FFF2-40B4-BE49-F238E27FC236}">
                <a16:creationId xmlns:a16="http://schemas.microsoft.com/office/drawing/2014/main" id="{AFD0C6C8-AA30-5378-1FC7-75C2C8D7BC9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3BE3C09-6A18-CFAA-1BA7-62AF24051DE0}"/>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400995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C8E4-9FA7-B347-57EF-B43D1199671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1B86BB7-76DE-7433-B9E1-2CBAAF5DA5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213471C-B6FA-A0B4-5021-610F8F1D7854}"/>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5" name="Footer Placeholder 4">
            <a:extLst>
              <a:ext uri="{FF2B5EF4-FFF2-40B4-BE49-F238E27FC236}">
                <a16:creationId xmlns:a16="http://schemas.microsoft.com/office/drawing/2014/main" id="{FEED6A3E-9CF3-F81D-E034-F246BED5399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14162DC-0871-FF60-ACA2-203DD2B31877}"/>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2385433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B06AC0-DB29-5BE1-F10A-D2EC1D5418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0BA0C81-7D84-DF87-B60A-19A6A78545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3F22CCE-DF14-3790-A4EA-9FDAC2261658}"/>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5" name="Footer Placeholder 4">
            <a:extLst>
              <a:ext uri="{FF2B5EF4-FFF2-40B4-BE49-F238E27FC236}">
                <a16:creationId xmlns:a16="http://schemas.microsoft.com/office/drawing/2014/main" id="{8A8AB3B8-2DB0-5138-D06E-D1E6AE5FD30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BCB125-D7DF-B95F-B6E7-90F445CF1BB7}"/>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181658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CE354-EB6F-BF77-8917-1156D51439E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8FC41F8-84CE-344B-616E-59962BFA68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E9DFE58-885E-AB60-6E40-E259C82F6880}"/>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5" name="Footer Placeholder 4">
            <a:extLst>
              <a:ext uri="{FF2B5EF4-FFF2-40B4-BE49-F238E27FC236}">
                <a16:creationId xmlns:a16="http://schemas.microsoft.com/office/drawing/2014/main" id="{4F37AD31-0402-304E-3D59-FA2658C6686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CD985FA-3F28-E0F2-3C51-7BBE6C8B9F89}"/>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1723145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5ECC1-BCCF-245E-06DB-9166774C7B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3DA50CC-F861-C8B7-2FC7-A509B404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45FD35-7837-1DF0-8B21-0E3C920486AB}"/>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5" name="Footer Placeholder 4">
            <a:extLst>
              <a:ext uri="{FF2B5EF4-FFF2-40B4-BE49-F238E27FC236}">
                <a16:creationId xmlns:a16="http://schemas.microsoft.com/office/drawing/2014/main" id="{6D1919EB-12FA-08B3-1B73-394258E2D6D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72ABF15-F5FF-82E3-EFBC-12AC2760421B}"/>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31432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431A0-2826-1309-B2BB-BED4C41A7BE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842932B-7313-6206-EE39-DBD5E29A23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394567A-C9B7-AC19-B345-2A63500F28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F1E7DE9-2981-9428-7EC4-76BD303B5A49}"/>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6" name="Footer Placeholder 5">
            <a:extLst>
              <a:ext uri="{FF2B5EF4-FFF2-40B4-BE49-F238E27FC236}">
                <a16:creationId xmlns:a16="http://schemas.microsoft.com/office/drawing/2014/main" id="{20435325-58E9-5431-E214-D6FFAC9A9D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460D212-8470-3212-8F02-F78CC718467B}"/>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3235966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8FBE5-6B44-4601-6099-5419F3934BE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08A4262-80AB-64F4-9C22-F715C45013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6AB989-9CC6-878B-C2FC-6337792E8C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92467FE-9739-8B56-FF34-5B541EF065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ABDF76-E3DB-70C0-5C9A-8A7BB0F78F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C53FE55-4879-0C72-7FDA-5C85AE117134}"/>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8" name="Footer Placeholder 7">
            <a:extLst>
              <a:ext uri="{FF2B5EF4-FFF2-40B4-BE49-F238E27FC236}">
                <a16:creationId xmlns:a16="http://schemas.microsoft.com/office/drawing/2014/main" id="{F6163449-639E-72DB-D8A7-796EDA1948B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C0C591D1-03DE-184C-92B3-1D85149A3B6D}"/>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2664660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DDB7A-D0D4-7F67-C4F5-F40AA2D2258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1D5587B-198F-8E0F-76B1-1BC55E533371}"/>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4" name="Footer Placeholder 3">
            <a:extLst>
              <a:ext uri="{FF2B5EF4-FFF2-40B4-BE49-F238E27FC236}">
                <a16:creationId xmlns:a16="http://schemas.microsoft.com/office/drawing/2014/main" id="{44F57218-68F5-0E97-11BC-8F123341204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B2F1F346-8D04-E4EE-FCFB-0A13859E47DE}"/>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3238789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C5ED5E-C5FD-9465-F32E-0EF1B5B12F51}"/>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3" name="Footer Placeholder 2">
            <a:extLst>
              <a:ext uri="{FF2B5EF4-FFF2-40B4-BE49-F238E27FC236}">
                <a16:creationId xmlns:a16="http://schemas.microsoft.com/office/drawing/2014/main" id="{04267FCD-33A7-4DEF-D787-04266B60DB1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6A765EF-4B46-6BAF-A8CF-F6DE5E7D8EBE}"/>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2740642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70AEB-A77D-48AC-B81C-DB7D5B2464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C6CC93B-BF6C-4698-E194-5DFE46AE7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868C4401-59E7-0614-5715-87AD22D04B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9F2742-6ADD-28B8-488E-D1FE8D249222}"/>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6" name="Footer Placeholder 5">
            <a:extLst>
              <a:ext uri="{FF2B5EF4-FFF2-40B4-BE49-F238E27FC236}">
                <a16:creationId xmlns:a16="http://schemas.microsoft.com/office/drawing/2014/main" id="{7B94007F-3E3A-892C-8C43-308A087C47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6B21B47-A911-D58E-2572-38A899493E1C}"/>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168444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1E867-D20F-4A58-4078-501B5D6406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11C860C-B23F-E02E-FE6B-B2C4DFB379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A1FCA2B-9BB7-9B5F-7607-18A96CE041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9BDF95-26C2-1694-938E-8A1A63042613}"/>
              </a:ext>
            </a:extLst>
          </p:cNvPr>
          <p:cNvSpPr>
            <a:spLocks noGrp="1"/>
          </p:cNvSpPr>
          <p:nvPr>
            <p:ph type="dt" sz="half" idx="10"/>
          </p:nvPr>
        </p:nvSpPr>
        <p:spPr/>
        <p:txBody>
          <a:bodyPr/>
          <a:lstStyle/>
          <a:p>
            <a:fld id="{05EB4BDD-2B85-4560-B3CD-8A60F108075B}" type="datetimeFigureOut">
              <a:rPr lang="en-IN" smtClean="0"/>
              <a:t>17-11-2025</a:t>
            </a:fld>
            <a:endParaRPr lang="en-IN"/>
          </a:p>
        </p:txBody>
      </p:sp>
      <p:sp>
        <p:nvSpPr>
          <p:cNvPr id="6" name="Footer Placeholder 5">
            <a:extLst>
              <a:ext uri="{FF2B5EF4-FFF2-40B4-BE49-F238E27FC236}">
                <a16:creationId xmlns:a16="http://schemas.microsoft.com/office/drawing/2014/main" id="{C7D5D378-232B-99E2-AA7B-AE6463FA2E7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7E277F4-FF54-5E67-8E9F-4DB944122CB3}"/>
              </a:ext>
            </a:extLst>
          </p:cNvPr>
          <p:cNvSpPr>
            <a:spLocks noGrp="1"/>
          </p:cNvSpPr>
          <p:nvPr>
            <p:ph type="sldNum" sz="quarter" idx="12"/>
          </p:nvPr>
        </p:nvSpPr>
        <p:spPr/>
        <p:txBody>
          <a:bodyPr/>
          <a:lstStyle/>
          <a:p>
            <a:fld id="{2F288A36-BEDF-417D-A82A-55E998D8F956}" type="slidenum">
              <a:rPr lang="en-IN" smtClean="0"/>
              <a:t>‹#›</a:t>
            </a:fld>
            <a:endParaRPr lang="en-IN"/>
          </a:p>
        </p:txBody>
      </p:sp>
    </p:spTree>
    <p:extLst>
      <p:ext uri="{BB962C8B-B14F-4D97-AF65-F5344CB8AC3E}">
        <p14:creationId xmlns:p14="http://schemas.microsoft.com/office/powerpoint/2010/main" val="3278878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7BE908-A5F1-C688-5B1E-FD591C94EB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15E5F1E-78F5-70B3-7F0C-BED023AC9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8F6DA3B-0802-810E-63D2-7A645529C3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EB4BDD-2B85-4560-B3CD-8A60F108075B}" type="datetimeFigureOut">
              <a:rPr lang="en-IN" smtClean="0"/>
              <a:t>17-11-2025</a:t>
            </a:fld>
            <a:endParaRPr lang="en-IN"/>
          </a:p>
        </p:txBody>
      </p:sp>
      <p:sp>
        <p:nvSpPr>
          <p:cNvPr id="5" name="Footer Placeholder 4">
            <a:extLst>
              <a:ext uri="{FF2B5EF4-FFF2-40B4-BE49-F238E27FC236}">
                <a16:creationId xmlns:a16="http://schemas.microsoft.com/office/drawing/2014/main" id="{5341CC2D-C241-88BC-722F-7713FF8E16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041BF73-866C-595D-A408-3208932882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88A36-BEDF-417D-A82A-55E998D8F956}" type="slidenum">
              <a:rPr lang="en-IN" smtClean="0"/>
              <a:t>‹#›</a:t>
            </a:fld>
            <a:endParaRPr lang="en-IN"/>
          </a:p>
        </p:txBody>
      </p:sp>
    </p:spTree>
    <p:extLst>
      <p:ext uri="{BB962C8B-B14F-4D97-AF65-F5344CB8AC3E}">
        <p14:creationId xmlns:p14="http://schemas.microsoft.com/office/powerpoint/2010/main" val="1154249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 /><Relationship Id="rId2" Type="http://schemas.openxmlformats.org/officeDocument/2006/relationships/diagramData" Target="../diagrams/data3.xml" /><Relationship Id="rId1" Type="http://schemas.openxmlformats.org/officeDocument/2006/relationships/slideLayout" Target="../slideLayouts/slideLayout2.xml" /><Relationship Id="rId6" Type="http://schemas.microsoft.com/office/2007/relationships/diagramDrawing" Target="../diagrams/drawing3.xml" /><Relationship Id="rId5" Type="http://schemas.openxmlformats.org/officeDocument/2006/relationships/diagramColors" Target="../diagrams/colors3.xml" /><Relationship Id="rId4" Type="http://schemas.openxmlformats.org/officeDocument/2006/relationships/diagramQuickStyle" Target="../diagrams/quickStyle3.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 /><Relationship Id="rId2" Type="http://schemas.openxmlformats.org/officeDocument/2006/relationships/diagramData" Target="../diagrams/data4.xml" /><Relationship Id="rId1" Type="http://schemas.openxmlformats.org/officeDocument/2006/relationships/slideLayout" Target="../slideLayouts/slideLayout2.xml" /><Relationship Id="rId6" Type="http://schemas.microsoft.com/office/2007/relationships/diagramDrawing" Target="../diagrams/drawing4.xml" /><Relationship Id="rId5" Type="http://schemas.openxmlformats.org/officeDocument/2006/relationships/diagramColors" Target="../diagrams/colors4.xml" /><Relationship Id="rId4" Type="http://schemas.openxmlformats.org/officeDocument/2006/relationships/diagramQuickStyle" Target="../diagrams/quickStyle4.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3.png"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png" /><Relationship Id="rId1" Type="http://schemas.openxmlformats.org/officeDocument/2006/relationships/slideLayout" Target="../slideLayouts/slideLayout2.xml" /><Relationship Id="rId4" Type="http://schemas.openxmlformats.org/officeDocument/2006/relationships/image" Target="../media/image6.jpg"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 /><Relationship Id="rId3" Type="http://schemas.openxmlformats.org/officeDocument/2006/relationships/diagramLayout" Target="../diagrams/layout1.xml" /><Relationship Id="rId7" Type="http://schemas.openxmlformats.org/officeDocument/2006/relationships/diagramData" Target="../diagrams/data2.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11" Type="http://schemas.microsoft.com/office/2007/relationships/diagramDrawing" Target="../diagrams/drawing2.xml" /><Relationship Id="rId5" Type="http://schemas.openxmlformats.org/officeDocument/2006/relationships/diagramColors" Target="../diagrams/colors1.xml" /><Relationship Id="rId10" Type="http://schemas.openxmlformats.org/officeDocument/2006/relationships/diagramColors" Target="../diagrams/colors2.xml" /><Relationship Id="rId4" Type="http://schemas.openxmlformats.org/officeDocument/2006/relationships/diagramQuickStyle" Target="../diagrams/quickStyle1.xml" /><Relationship Id="rId9" Type="http://schemas.openxmlformats.org/officeDocument/2006/relationships/diagramQuickStyle" Target="../diagrams/quickStyle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hyperlink" Target="http://www.ipindia.gov.in/" TargetMode="Externa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02BA3-3CAE-6CCE-2691-A544589EB244}"/>
              </a:ext>
            </a:extLst>
          </p:cNvPr>
          <p:cNvSpPr>
            <a:spLocks noGrp="1"/>
          </p:cNvSpPr>
          <p:nvPr>
            <p:ph type="ctrTitle"/>
          </p:nvPr>
        </p:nvSpPr>
        <p:spPr>
          <a:xfrm>
            <a:off x="688259" y="1122362"/>
            <a:ext cx="10795818" cy="4776993"/>
          </a:xfrm>
        </p:spPr>
        <p:txBody>
          <a:bodyPr>
            <a:noAutofit/>
          </a:bodyPr>
          <a:lstStyle/>
          <a:p>
            <a:r>
              <a:rPr lang="en-US" sz="2800" b="1" dirty="0">
                <a:latin typeface="Aptos Display" panose="020B0004020202020204" pitchFamily="34" charset="0"/>
              </a:rPr>
              <a:t>Capacity Building Programme </a:t>
            </a:r>
            <a:br>
              <a:rPr lang="en-US" sz="2400" dirty="0">
                <a:latin typeface="Aptos Display" panose="020B0004020202020204" pitchFamily="34" charset="0"/>
              </a:rPr>
            </a:br>
            <a:r>
              <a:rPr lang="en-US" sz="2400" i="1" dirty="0">
                <a:latin typeface="Aptos Display" panose="020B0004020202020204" pitchFamily="34" charset="0"/>
              </a:rPr>
              <a:t>on</a:t>
            </a:r>
            <a:r>
              <a:rPr lang="en-US" sz="2400" dirty="0">
                <a:latin typeface="Aptos Display" panose="020B0004020202020204" pitchFamily="34" charset="0"/>
              </a:rPr>
              <a:t> </a:t>
            </a:r>
            <a:br>
              <a:rPr lang="en-US" sz="2400" dirty="0">
                <a:latin typeface="Aptos Display" panose="020B0004020202020204" pitchFamily="34" charset="0"/>
              </a:rPr>
            </a:br>
            <a:r>
              <a:rPr lang="en-US" sz="2400" b="1" dirty="0">
                <a:latin typeface="Aptos Display" panose="020B0004020202020204" pitchFamily="34" charset="0"/>
              </a:rPr>
              <a:t>Proposal Presentation for Research Grants, Patents and High Impact Publications</a:t>
            </a:r>
            <a:br>
              <a:rPr lang="en-US" sz="2400" b="1" dirty="0">
                <a:latin typeface="Aptos Display" panose="020B0004020202020204" pitchFamily="34" charset="0"/>
              </a:rPr>
            </a:br>
            <a:br>
              <a:rPr lang="en-US" sz="2400" b="1" dirty="0">
                <a:latin typeface="Aptos Display" panose="020B0004020202020204" pitchFamily="34" charset="0"/>
              </a:rPr>
            </a:br>
            <a:r>
              <a:rPr lang="en-US" sz="2400" b="1" i="1" dirty="0">
                <a:latin typeface="Aptos Display" panose="020B0004020202020204" pitchFamily="34" charset="0"/>
              </a:rPr>
              <a:t>Organized by</a:t>
            </a:r>
            <a:br>
              <a:rPr lang="en-US" sz="2400" dirty="0">
                <a:latin typeface="Aptos Display" panose="020B0004020202020204" pitchFamily="34" charset="0"/>
              </a:rPr>
            </a:br>
            <a:r>
              <a:rPr lang="en-US" sz="2800" b="1" dirty="0">
                <a:latin typeface="Aptos Display" panose="020B0004020202020204" pitchFamily="34" charset="0"/>
              </a:rPr>
              <a:t>Directorate of Research, IQAC &amp; UGC-MMTTC, Bharathidasan University</a:t>
            </a:r>
            <a:br>
              <a:rPr lang="en-US" sz="2400" b="1" dirty="0">
                <a:latin typeface="Aptos Display" panose="020B0004020202020204" pitchFamily="34" charset="0"/>
              </a:rPr>
            </a:br>
            <a:br>
              <a:rPr lang="en-US" sz="2400" dirty="0">
                <a:latin typeface="Aptos Display" panose="020B0004020202020204" pitchFamily="34" charset="0"/>
              </a:rPr>
            </a:br>
            <a:r>
              <a:rPr lang="en-US" sz="2400" b="1" dirty="0">
                <a:latin typeface="Aptos Display" panose="020B0004020202020204" pitchFamily="34" charset="0"/>
              </a:rPr>
              <a:t>T</a:t>
            </a:r>
            <a:r>
              <a:rPr lang="en-US" sz="2000" b="1" dirty="0">
                <a:latin typeface="Aptos Display" panose="020B0004020202020204" pitchFamily="34" charset="0"/>
              </a:rPr>
              <a:t>OPIC</a:t>
            </a:r>
            <a:r>
              <a:rPr lang="en-US" sz="2400" b="1" dirty="0">
                <a:latin typeface="Aptos Display" panose="020B0004020202020204" pitchFamily="34" charset="0"/>
              </a:rPr>
              <a:t>: IPR AND PATENTS: PERSPECTIVES AND PROSPECTS</a:t>
            </a:r>
            <a:br>
              <a:rPr lang="en-US" sz="2400" dirty="0">
                <a:latin typeface="Aptos Display" panose="020B0004020202020204" pitchFamily="34" charset="0"/>
              </a:rPr>
            </a:br>
            <a:br>
              <a:rPr lang="en-US" sz="2400" dirty="0">
                <a:latin typeface="Aptos Display" panose="020B0004020202020204" pitchFamily="34" charset="0"/>
              </a:rPr>
            </a:br>
            <a:r>
              <a:rPr lang="en-US" sz="2400" b="1" i="1" dirty="0">
                <a:latin typeface="Aptos Display" panose="020B0004020202020204" pitchFamily="34" charset="0"/>
              </a:rPr>
              <a:t>Presented by</a:t>
            </a:r>
            <a:br>
              <a:rPr lang="en-US" sz="2400" dirty="0">
                <a:latin typeface="Aptos Display" panose="020B0004020202020204" pitchFamily="34" charset="0"/>
              </a:rPr>
            </a:br>
            <a:r>
              <a:rPr lang="en-US" sz="2400" b="1" dirty="0">
                <a:latin typeface="Aptos Display" panose="020B0004020202020204" pitchFamily="34" charset="0"/>
              </a:rPr>
              <a:t>Dr. M. Mahindra Prabu</a:t>
            </a:r>
            <a:br>
              <a:rPr lang="en-US" sz="2400" dirty="0">
                <a:latin typeface="Aptos Display" panose="020B0004020202020204" pitchFamily="34" charset="0"/>
              </a:rPr>
            </a:br>
            <a:r>
              <a:rPr lang="en-US" sz="2000" dirty="0">
                <a:latin typeface="Aptos Display" panose="020B0004020202020204" pitchFamily="34" charset="0"/>
              </a:rPr>
              <a:t>Dean, UG Academics</a:t>
            </a:r>
            <a:br>
              <a:rPr lang="en-US" sz="2000" dirty="0">
                <a:latin typeface="Aptos Display" panose="020B0004020202020204" pitchFamily="34" charset="0"/>
              </a:rPr>
            </a:br>
            <a:r>
              <a:rPr lang="en-US" sz="2000" dirty="0">
                <a:latin typeface="Aptos Display" panose="020B0004020202020204" pitchFamily="34" charset="0"/>
              </a:rPr>
              <a:t>Tamil Nadu National Law University, Tiruchirappalli</a:t>
            </a:r>
            <a:endParaRPr lang="en-IN" sz="2000" dirty="0">
              <a:latin typeface="Aptos Display" panose="020B0004020202020204" pitchFamily="34" charset="0"/>
            </a:endParaRPr>
          </a:p>
        </p:txBody>
      </p:sp>
    </p:spTree>
    <p:extLst>
      <p:ext uri="{BB962C8B-B14F-4D97-AF65-F5344CB8AC3E}">
        <p14:creationId xmlns:p14="http://schemas.microsoft.com/office/powerpoint/2010/main" val="1940630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152C5-D123-3B3B-ADF4-DC50FA565DE6}"/>
              </a:ext>
            </a:extLst>
          </p:cNvPr>
          <p:cNvSpPr>
            <a:spLocks noGrp="1"/>
          </p:cNvSpPr>
          <p:nvPr>
            <p:ph type="title"/>
          </p:nvPr>
        </p:nvSpPr>
        <p:spPr/>
        <p:txBody>
          <a:bodyPr/>
          <a:lstStyle/>
          <a:p>
            <a:r>
              <a:rPr lang="en-US" b="1" dirty="0">
                <a:latin typeface="Aptos Display" panose="020B0004020202020204" pitchFamily="34" charset="0"/>
              </a:rPr>
              <a:t>What is a patent?</a:t>
            </a:r>
            <a:endParaRPr lang="en-IN" b="1" dirty="0">
              <a:latin typeface="Aptos Display" panose="020B0004020202020204" pitchFamily="34" charset="0"/>
            </a:endParaRPr>
          </a:p>
        </p:txBody>
      </p:sp>
      <p:sp>
        <p:nvSpPr>
          <p:cNvPr id="3" name="Subtitle 2"/>
          <p:cNvSpPr>
            <a:spLocks noGrp="1"/>
          </p:cNvSpPr>
          <p:nvPr>
            <p:ph idx="1"/>
          </p:nvPr>
        </p:nvSpPr>
        <p:spPr/>
        <p:txBody>
          <a:bodyPr>
            <a:normAutofit/>
          </a:bodyPr>
          <a:lstStyle/>
          <a:p>
            <a:pPr marL="342900" indent="-342900" algn="just">
              <a:buFont typeface="Arial" panose="020B0604020202020204" pitchFamily="34" charset="0"/>
              <a:buChar char="•"/>
            </a:pPr>
            <a:r>
              <a:rPr lang="en-US" dirty="0">
                <a:latin typeface="Aptos Display" panose="020B0004020202020204" pitchFamily="34" charset="0"/>
                <a:cs typeface="Times New Roman" pitchFamily="18" charset="0"/>
              </a:rPr>
              <a:t>It belongs to the family of </a:t>
            </a:r>
            <a:r>
              <a:rPr lang="en-US" b="1" dirty="0">
                <a:latin typeface="Aptos Display" panose="020B0004020202020204" pitchFamily="34" charset="0"/>
                <a:cs typeface="Times New Roman" pitchFamily="18" charset="0"/>
              </a:rPr>
              <a:t>Intellectual Property Rights</a:t>
            </a:r>
          </a:p>
          <a:p>
            <a:pPr marL="342900" indent="-342900" algn="just">
              <a:buFont typeface="Arial" panose="020B0604020202020204" pitchFamily="34" charset="0"/>
              <a:buChar char="•"/>
            </a:pPr>
            <a:r>
              <a:rPr lang="en-US" b="1" i="1" dirty="0">
                <a:latin typeface="Aptos Display" panose="020B0004020202020204" pitchFamily="34" charset="0"/>
                <a:cs typeface="Times New Roman" pitchFamily="18" charset="0"/>
              </a:rPr>
              <a:t>Literae </a:t>
            </a:r>
            <a:r>
              <a:rPr lang="en-US" b="1" i="1" dirty="0" err="1">
                <a:latin typeface="Aptos Display" panose="020B0004020202020204" pitchFamily="34" charset="0"/>
                <a:cs typeface="Times New Roman" pitchFamily="18" charset="0"/>
              </a:rPr>
              <a:t>patentes</a:t>
            </a:r>
            <a:r>
              <a:rPr lang="en-US" b="1" i="1" dirty="0">
                <a:latin typeface="Aptos Display" panose="020B0004020202020204" pitchFamily="34" charset="0"/>
                <a:cs typeface="Times New Roman" pitchFamily="18" charset="0"/>
              </a:rPr>
              <a:t> </a:t>
            </a:r>
            <a:r>
              <a:rPr lang="en-US" i="1" dirty="0">
                <a:latin typeface="Aptos Display" panose="020B0004020202020204" pitchFamily="34" charset="0"/>
                <a:cs typeface="Times New Roman" pitchFamily="18" charset="0"/>
              </a:rPr>
              <a:t>– </a:t>
            </a:r>
            <a:r>
              <a:rPr lang="en-US" dirty="0">
                <a:latin typeface="Aptos Display" panose="020B0004020202020204" pitchFamily="34" charset="0"/>
                <a:cs typeface="Times New Roman" pitchFamily="18" charset="0"/>
              </a:rPr>
              <a:t>Letters Patents i.e. it implies </a:t>
            </a:r>
            <a:r>
              <a:rPr lang="en-US" b="1" dirty="0">
                <a:latin typeface="Aptos Display" panose="020B0004020202020204" pitchFamily="34" charset="0"/>
                <a:cs typeface="Times New Roman" pitchFamily="18" charset="0"/>
              </a:rPr>
              <a:t>openness and accessibility</a:t>
            </a:r>
          </a:p>
          <a:p>
            <a:pPr marL="342900" indent="-342900" algn="just">
              <a:buFont typeface="Arial" panose="020B0604020202020204" pitchFamily="34" charset="0"/>
              <a:buChar char="•"/>
            </a:pPr>
            <a:r>
              <a:rPr lang="en-IN" dirty="0">
                <a:latin typeface="Aptos Display" panose="020B0004020202020204" pitchFamily="34" charset="0"/>
                <a:cs typeface="Times New Roman" pitchFamily="18" charset="0"/>
              </a:rPr>
              <a:t>A patent is a </a:t>
            </a:r>
            <a:r>
              <a:rPr lang="en-IN" b="1" dirty="0">
                <a:latin typeface="Aptos Display" panose="020B0004020202020204" pitchFamily="34" charset="0"/>
                <a:cs typeface="Times New Roman" pitchFamily="18" charset="0"/>
              </a:rPr>
              <a:t>statutory right </a:t>
            </a:r>
            <a:r>
              <a:rPr lang="en-IN" dirty="0">
                <a:latin typeface="Aptos Display" panose="020B0004020202020204" pitchFamily="34" charset="0"/>
                <a:cs typeface="Times New Roman" pitchFamily="18" charset="0"/>
              </a:rPr>
              <a:t>[S.2(1)(m)] granted by a sovereign state to an inventor for his invention</a:t>
            </a:r>
            <a:r>
              <a:rPr lang="en-US" dirty="0">
                <a:latin typeface="Aptos Display" panose="020B0004020202020204" pitchFamily="34" charset="0"/>
                <a:cs typeface="Times New Roman" pitchFamily="18" charset="0"/>
              </a:rPr>
              <a:t>, which may relate to a new product or a process for a limited period of time,</a:t>
            </a:r>
            <a:r>
              <a:rPr lang="en-IN" dirty="0">
                <a:latin typeface="Aptos Display" panose="020B0004020202020204" pitchFamily="34" charset="0"/>
                <a:cs typeface="Times New Roman" pitchFamily="18" charset="0"/>
              </a:rPr>
              <a:t> i.e. 20 years, in exchange for </a:t>
            </a:r>
            <a:r>
              <a:rPr lang="en-IN" b="1" i="1" dirty="0">
                <a:latin typeface="Aptos Display" panose="020B0004020202020204" pitchFamily="34" charset="0"/>
                <a:cs typeface="Times New Roman" pitchFamily="18" charset="0"/>
              </a:rPr>
              <a:t>detailed public disclosure of an invention</a:t>
            </a:r>
            <a:r>
              <a:rPr lang="en-IN" dirty="0">
                <a:latin typeface="Aptos Display" panose="020B0004020202020204" pitchFamily="34" charset="0"/>
                <a:cs typeface="Times New Roman" pitchFamily="18" charset="0"/>
              </a:rPr>
              <a:t>.</a:t>
            </a:r>
            <a:endParaRPr lang="en-IN" b="1" dirty="0">
              <a:latin typeface="Aptos Display" panose="020B0004020202020204" pitchFamily="34" charset="0"/>
              <a:cs typeface="Times New Roman" pitchFamily="18" charset="0"/>
            </a:endParaRPr>
          </a:p>
          <a:p>
            <a:pPr marL="342900" indent="-342900" algn="just">
              <a:buFont typeface="Arial" panose="020B0604020202020204" pitchFamily="34" charset="0"/>
              <a:buChar char="•"/>
            </a:pPr>
            <a:r>
              <a:rPr lang="en-US" dirty="0">
                <a:latin typeface="Aptos Display" panose="020B0004020202020204" pitchFamily="34" charset="0"/>
                <a:cs typeface="Times New Roman" pitchFamily="18" charset="0"/>
              </a:rPr>
              <a:t>It confers a bundle of rights, including the right to exclude others from manufacturing, using, offering for sale, selling or importing the invention in India [S.48]</a:t>
            </a:r>
            <a:endParaRPr lang="en-IN" dirty="0">
              <a:latin typeface="Aptos Display" panose="020B0004020202020204" pitchFamily="34" charset="0"/>
              <a:cs typeface="Times New Roman" pitchFamily="18" charset="0"/>
            </a:endParaRPr>
          </a:p>
          <a:p>
            <a:pPr algn="just"/>
            <a:endParaRPr lang="en-IN" i="1" dirty="0">
              <a:latin typeface="Aptos Display" panose="020B0004020202020204" pitchFamily="34"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ptos Display" panose="020B0004020202020204" pitchFamily="34" charset="0"/>
              </a:rPr>
              <a:t>What Patent Protects?</a:t>
            </a:r>
          </a:p>
        </p:txBody>
      </p:sp>
      <p:sp>
        <p:nvSpPr>
          <p:cNvPr id="3" name="Content Placeholder 2"/>
          <p:cNvSpPr>
            <a:spLocks noGrp="1"/>
          </p:cNvSpPr>
          <p:nvPr>
            <p:ph idx="1"/>
          </p:nvPr>
        </p:nvSpPr>
        <p:spPr>
          <a:xfrm>
            <a:off x="1550504" y="1690689"/>
            <a:ext cx="9803296" cy="4486274"/>
          </a:xfrm>
        </p:spPr>
        <p:txBody>
          <a:bodyPr>
            <a:normAutofit/>
          </a:bodyPr>
          <a:lstStyle/>
          <a:p>
            <a:pPr algn="just">
              <a:buFont typeface="Wingdings" panose="05000000000000000000" pitchFamily="2" charset="2"/>
              <a:buChar char="Ø"/>
            </a:pPr>
            <a:r>
              <a:rPr lang="en-US" dirty="0">
                <a:latin typeface="Garamond" pitchFamily="18" charset="0"/>
              </a:rPr>
              <a:t>     Inventions and Innovations</a:t>
            </a:r>
          </a:p>
          <a:p>
            <a:pPr algn="just">
              <a:buFont typeface="Wingdings" panose="05000000000000000000" pitchFamily="2" charset="2"/>
              <a:buChar char="Ø"/>
            </a:pPr>
            <a:r>
              <a:rPr lang="en-US" dirty="0">
                <a:latin typeface="Garamond" pitchFamily="18" charset="0"/>
              </a:rPr>
              <a:t>     </a:t>
            </a:r>
            <a:r>
              <a:rPr lang="en-US" b="1" dirty="0">
                <a:latin typeface="Garamond" pitchFamily="18" charset="0"/>
              </a:rPr>
              <a:t>Inventions</a:t>
            </a:r>
          </a:p>
          <a:p>
            <a:pPr lvl="2" algn="just">
              <a:buFont typeface="Wingdings" panose="05000000000000000000" pitchFamily="2" charset="2"/>
              <a:buChar char="ü"/>
            </a:pPr>
            <a:r>
              <a:rPr lang="en-US" sz="2800" dirty="0">
                <a:latin typeface="Garamond" pitchFamily="18" charset="0"/>
              </a:rPr>
              <a:t>Creation of a product or introduction of a process for the first time</a:t>
            </a:r>
          </a:p>
          <a:p>
            <a:pPr algn="just">
              <a:buFont typeface="Wingdings" panose="05000000000000000000" pitchFamily="2" charset="2"/>
              <a:buChar char="Ø"/>
            </a:pPr>
            <a:r>
              <a:rPr lang="en-US" dirty="0">
                <a:latin typeface="Garamond" pitchFamily="18" charset="0"/>
              </a:rPr>
              <a:t>     </a:t>
            </a:r>
            <a:r>
              <a:rPr lang="en-US" b="1" dirty="0">
                <a:latin typeface="Garamond" pitchFamily="18" charset="0"/>
              </a:rPr>
              <a:t>Innovations</a:t>
            </a:r>
          </a:p>
          <a:p>
            <a:pPr lvl="2" algn="just">
              <a:buFont typeface="Wingdings" panose="05000000000000000000" pitchFamily="2" charset="2"/>
              <a:buChar char="ü"/>
            </a:pPr>
            <a:r>
              <a:rPr lang="en-US" sz="2800" dirty="0">
                <a:latin typeface="Garamond" pitchFamily="18" charset="0"/>
              </a:rPr>
              <a:t>Creative destruction of an invention</a:t>
            </a:r>
          </a:p>
          <a:p>
            <a:pPr lvl="2" algn="just">
              <a:buFont typeface="Wingdings" panose="05000000000000000000" pitchFamily="2" charset="2"/>
              <a:buChar char="ü"/>
            </a:pPr>
            <a:r>
              <a:rPr lang="en-US" sz="2800" dirty="0">
                <a:latin typeface="Garamond" pitchFamily="18" charset="0"/>
              </a:rPr>
              <a:t>Improvements or significant contributions to existing inventions.</a:t>
            </a:r>
          </a:p>
          <a:p>
            <a:pPr lvl="2" algn="just">
              <a:buFont typeface="Wingdings" panose="05000000000000000000" pitchFamily="2" charset="2"/>
              <a:buChar char="ü"/>
            </a:pPr>
            <a:r>
              <a:rPr lang="en-US" sz="2800" dirty="0">
                <a:latin typeface="Garamond" pitchFamily="18" charset="0"/>
              </a:rPr>
              <a:t>Alexander Graham Bell and Steve Jobs</a:t>
            </a:r>
          </a:p>
          <a:p>
            <a:endParaRPr lang="en-US" dirty="0"/>
          </a:p>
        </p:txBody>
      </p:sp>
    </p:spTree>
    <p:extLst>
      <p:ext uri="{BB962C8B-B14F-4D97-AF65-F5344CB8AC3E}">
        <p14:creationId xmlns:p14="http://schemas.microsoft.com/office/powerpoint/2010/main" val="266282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697" y="297537"/>
            <a:ext cx="10515600" cy="1325563"/>
          </a:xfrm>
        </p:spPr>
        <p:txBody>
          <a:bodyPr/>
          <a:lstStyle/>
          <a:p>
            <a:pPr algn="ctr"/>
            <a:r>
              <a:rPr lang="en-US" b="1" dirty="0">
                <a:effectLst>
                  <a:outerShdw blurRad="38100" dist="38100" dir="2700000" algn="tl">
                    <a:srgbClr val="000000">
                      <a:alpha val="43137"/>
                    </a:srgbClr>
                  </a:outerShdw>
                </a:effectLst>
                <a:latin typeface="Garamond" panose="02020404030301010803" pitchFamily="18" charset="0"/>
              </a:rPr>
              <a:t>Patentability Requirements</a:t>
            </a:r>
          </a:p>
        </p:txBody>
      </p:sp>
      <p:sp>
        <p:nvSpPr>
          <p:cNvPr id="3" name="Content Placeholder 2"/>
          <p:cNvSpPr>
            <a:spLocks noGrp="1"/>
          </p:cNvSpPr>
          <p:nvPr>
            <p:ph idx="1"/>
          </p:nvPr>
        </p:nvSpPr>
        <p:spPr>
          <a:xfrm>
            <a:off x="210152" y="2101913"/>
            <a:ext cx="11771696" cy="4064381"/>
          </a:xfrm>
        </p:spPr>
        <p:txBody>
          <a:bodyPr>
            <a:noAutofit/>
          </a:bodyPr>
          <a:lstStyle/>
          <a:p>
            <a:r>
              <a:rPr lang="en-US" sz="3200" dirty="0">
                <a:latin typeface="Garamond" panose="02020404030301010803" pitchFamily="18" charset="0"/>
              </a:rPr>
              <a:t>Patentable subject matter</a:t>
            </a:r>
          </a:p>
          <a:p>
            <a:r>
              <a:rPr lang="en-US" sz="3200" dirty="0">
                <a:latin typeface="Garamond" panose="02020404030301010803" pitchFamily="18" charset="0"/>
              </a:rPr>
              <a:t>Novelty</a:t>
            </a:r>
          </a:p>
          <a:p>
            <a:r>
              <a:rPr lang="en-US" sz="3200" dirty="0">
                <a:latin typeface="Garamond" panose="02020404030301010803" pitchFamily="18" charset="0"/>
              </a:rPr>
              <a:t>Inventive Step</a:t>
            </a:r>
          </a:p>
          <a:p>
            <a:r>
              <a:rPr lang="en-US" sz="3200" dirty="0">
                <a:latin typeface="Garamond" panose="02020404030301010803" pitchFamily="18" charset="0"/>
              </a:rPr>
              <a:t>Industrial Applicability</a:t>
            </a:r>
          </a:p>
          <a:p>
            <a:r>
              <a:rPr lang="en-US" sz="3200" dirty="0">
                <a:latin typeface="Garamond" panose="02020404030301010803" pitchFamily="18" charset="0"/>
              </a:rPr>
              <a:t>Specification</a:t>
            </a:r>
          </a:p>
          <a:p>
            <a:pPr marL="0" indent="0">
              <a:buNone/>
            </a:pPr>
            <a:r>
              <a:rPr lang="en-US" sz="3200" dirty="0">
                <a:latin typeface="Garamond" panose="02020404030301010803" pitchFamily="18" charset="0"/>
              </a:rPr>
              <a:t>	(Grant of Patents is the cumulative effect of all the requirements)</a:t>
            </a:r>
          </a:p>
        </p:txBody>
      </p:sp>
      <p:sp>
        <p:nvSpPr>
          <p:cNvPr id="4" name="Slide Number Placeholder 3"/>
          <p:cNvSpPr>
            <a:spLocks noGrp="1"/>
          </p:cNvSpPr>
          <p:nvPr>
            <p:ph type="sldNum" sz="quarter" idx="12"/>
          </p:nvPr>
        </p:nvSpPr>
        <p:spPr/>
        <p:txBody>
          <a:bodyPr/>
          <a:lstStyle/>
          <a:p>
            <a:fld id="{695B9885-B83D-44E7-8B4D-40DACB193BE5}" type="slidenum">
              <a:rPr lang="en-US" smtClean="0"/>
              <a:t>12</a:t>
            </a:fld>
            <a:endParaRPr lang="en-US"/>
          </a:p>
        </p:txBody>
      </p:sp>
    </p:spTree>
    <p:extLst>
      <p:ext uri="{BB962C8B-B14F-4D97-AF65-F5344CB8AC3E}">
        <p14:creationId xmlns:p14="http://schemas.microsoft.com/office/powerpoint/2010/main" val="3587515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705" y="2104103"/>
            <a:ext cx="10515600" cy="2172174"/>
          </a:xfrm>
        </p:spPr>
        <p:txBody>
          <a:bodyPr>
            <a:normAutofit/>
          </a:bodyPr>
          <a:lstStyle/>
          <a:p>
            <a:pPr algn="ctr"/>
            <a:r>
              <a:rPr lang="en-US" b="1" dirty="0">
                <a:effectLst>
                  <a:outerShdw blurRad="38100" dist="38100" dir="2700000" algn="tl">
                    <a:srgbClr val="000000">
                      <a:alpha val="43137"/>
                    </a:srgbClr>
                  </a:outerShdw>
                </a:effectLst>
                <a:latin typeface="Garamond" panose="02020404030301010803" pitchFamily="18" charset="0"/>
              </a:rPr>
              <a:t>A patent is not a monopoly, and an inventor is not a monopolist, but a public benefactor</a:t>
            </a:r>
          </a:p>
        </p:txBody>
      </p:sp>
      <p:sp>
        <p:nvSpPr>
          <p:cNvPr id="4" name="Slide Number Placeholder 3"/>
          <p:cNvSpPr>
            <a:spLocks noGrp="1"/>
          </p:cNvSpPr>
          <p:nvPr>
            <p:ph type="sldNum" sz="quarter" idx="12"/>
          </p:nvPr>
        </p:nvSpPr>
        <p:spPr/>
        <p:txBody>
          <a:bodyPr/>
          <a:lstStyle/>
          <a:p>
            <a:fld id="{695B9885-B83D-44E7-8B4D-40DACB193BE5}" type="slidenum">
              <a:rPr lang="en-US" smtClean="0"/>
              <a:t>13</a:t>
            </a:fld>
            <a:endParaRPr lang="en-US"/>
          </a:p>
        </p:txBody>
      </p:sp>
    </p:spTree>
    <p:extLst>
      <p:ext uri="{BB962C8B-B14F-4D97-AF65-F5344CB8AC3E}">
        <p14:creationId xmlns:p14="http://schemas.microsoft.com/office/powerpoint/2010/main" val="2400758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10515600" cy="1325563"/>
          </a:xfrm>
        </p:spPr>
        <p:txBody>
          <a:bodyPr/>
          <a:lstStyle/>
          <a:p>
            <a:pPr algn="ctr"/>
            <a:r>
              <a:rPr lang="en-US" noProof="0" dirty="0">
                <a:latin typeface="Garamond" pitchFamily="18" charset="0"/>
              </a:rPr>
              <a:t>IPR </a:t>
            </a:r>
            <a:r>
              <a:rPr lang="en-US" dirty="0">
                <a:latin typeface="Garamond" pitchFamily="18" charset="0"/>
              </a:rPr>
              <a:t>life cycle</a:t>
            </a:r>
            <a:endParaRPr lang="en-IN" noProof="0" dirty="0">
              <a:latin typeface="Garamond" pitchFamily="18" charset="0"/>
            </a:endParaRPr>
          </a:p>
        </p:txBody>
      </p:sp>
      <p:graphicFrame>
        <p:nvGraphicFramePr>
          <p:cNvPr id="4" name="Content Placeholder 3"/>
          <p:cNvGraphicFramePr>
            <a:graphicFrameLocks noGrp="1"/>
          </p:cNvGraphicFramePr>
          <p:nvPr>
            <p:ph idx="1"/>
          </p:nvPr>
        </p:nvGraphicFramePr>
        <p:xfrm>
          <a:off x="609600" y="1600201"/>
          <a:ext cx="10972800" cy="45254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A2BBD1F0-562F-8A2D-CC4F-8D6E218E8F78}"/>
              </a:ext>
            </a:extLst>
          </p:cNvPr>
          <p:cNvSpPr>
            <a:spLocks noGrp="1"/>
          </p:cNvSpPr>
          <p:nvPr>
            <p:ph type="ftr" sz="quarter" idx="11"/>
          </p:nvPr>
        </p:nvSpPr>
        <p:spPr/>
        <p:txBody>
          <a:bodyPr/>
          <a:lstStyle/>
          <a:p>
            <a:r>
              <a:rPr lang="en-IN" noProof="0" dirty="0"/>
              <a:t>TNNLU-IPL-2023</a:t>
            </a:r>
          </a:p>
        </p:txBody>
      </p:sp>
    </p:spTree>
    <p:extLst>
      <p:ext uri="{BB962C8B-B14F-4D97-AF65-F5344CB8AC3E}">
        <p14:creationId xmlns:p14="http://schemas.microsoft.com/office/powerpoint/2010/main" val="3001044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29A2A-3640-300C-CAB7-9ED831971FD6}"/>
              </a:ext>
            </a:extLst>
          </p:cNvPr>
          <p:cNvSpPr>
            <a:spLocks noGrp="1"/>
          </p:cNvSpPr>
          <p:nvPr>
            <p:ph type="title"/>
          </p:nvPr>
        </p:nvSpPr>
        <p:spPr/>
        <p:txBody>
          <a:bodyPr/>
          <a:lstStyle/>
          <a:p>
            <a:r>
              <a:rPr lang="en-US" b="1" dirty="0">
                <a:latin typeface="Aptos Display" panose="020B0004020202020204" pitchFamily="34" charset="0"/>
              </a:rPr>
              <a:t>Publication v. Patent Filing</a:t>
            </a:r>
            <a:endParaRPr lang="en-IN" b="1"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033F1BB5-2C46-BDC5-30AB-74094A0290B0}"/>
              </a:ext>
            </a:extLst>
          </p:cNvPr>
          <p:cNvSpPr>
            <a:spLocks noGrp="1"/>
          </p:cNvSpPr>
          <p:nvPr>
            <p:ph idx="1"/>
          </p:nvPr>
        </p:nvSpPr>
        <p:spPr/>
        <p:txBody>
          <a:bodyPr/>
          <a:lstStyle/>
          <a:p>
            <a:pPr algn="just"/>
            <a:r>
              <a:rPr lang="en-US" dirty="0">
                <a:latin typeface="Aptos Display" panose="020B0004020202020204" pitchFamily="34" charset="0"/>
              </a:rPr>
              <a:t>It is always advisable and safe to file a patent application first and then publish later.</a:t>
            </a:r>
          </a:p>
          <a:p>
            <a:pPr algn="just"/>
            <a:r>
              <a:rPr lang="en-US" b="1" dirty="0">
                <a:latin typeface="Aptos Display" panose="020B0004020202020204" pitchFamily="34" charset="0"/>
              </a:rPr>
              <a:t>S. 31 of the Indian Patent Act</a:t>
            </a:r>
            <a:r>
              <a:rPr lang="en-US" dirty="0">
                <a:latin typeface="Aptos Display" panose="020B0004020202020204" pitchFamily="34" charset="0"/>
              </a:rPr>
              <a:t>: If the application for the patent is made by the true and first inventor or a person deriving title from him not later than twelve months after the opening of the exhibition or the reading or publication of the paper shall not be deemed to be anticipated.</a:t>
            </a:r>
          </a:p>
          <a:p>
            <a:pPr algn="just"/>
            <a:r>
              <a:rPr lang="en-US" dirty="0">
                <a:latin typeface="Aptos Display" panose="020B0004020202020204" pitchFamily="34" charset="0"/>
              </a:rPr>
              <a:t>Novelty v. Anticipation</a:t>
            </a:r>
          </a:p>
          <a:p>
            <a:pPr algn="just"/>
            <a:r>
              <a:rPr lang="en-US" b="1" dirty="0">
                <a:latin typeface="Aptos Display" panose="020B0004020202020204" pitchFamily="34" charset="0"/>
              </a:rPr>
              <a:t>First to File </a:t>
            </a:r>
            <a:r>
              <a:rPr lang="en-US" dirty="0">
                <a:latin typeface="Aptos Display" panose="020B0004020202020204" pitchFamily="34" charset="0"/>
              </a:rPr>
              <a:t>v. First to Invent</a:t>
            </a:r>
          </a:p>
          <a:p>
            <a:pPr algn="just"/>
            <a:r>
              <a:rPr lang="en-US" dirty="0">
                <a:latin typeface="Aptos Display" panose="020B0004020202020204" pitchFamily="34" charset="0"/>
              </a:rPr>
              <a:t>Filing </a:t>
            </a:r>
            <a:r>
              <a:rPr lang="en-US" b="1" dirty="0">
                <a:latin typeface="Aptos Display" panose="020B0004020202020204" pitchFamily="34" charset="0"/>
              </a:rPr>
              <a:t>Strategy</a:t>
            </a:r>
            <a:endParaRPr lang="en-IN" b="1" dirty="0">
              <a:latin typeface="Aptos Display" panose="020B0004020202020204" pitchFamily="34" charset="0"/>
            </a:endParaRPr>
          </a:p>
        </p:txBody>
      </p:sp>
    </p:spTree>
    <p:extLst>
      <p:ext uri="{BB962C8B-B14F-4D97-AF65-F5344CB8AC3E}">
        <p14:creationId xmlns:p14="http://schemas.microsoft.com/office/powerpoint/2010/main" val="1471579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D440D-A1CD-4864-84DB-FF14E0337227}"/>
              </a:ext>
            </a:extLst>
          </p:cNvPr>
          <p:cNvSpPr>
            <a:spLocks noGrp="1"/>
          </p:cNvSpPr>
          <p:nvPr>
            <p:ph type="title"/>
          </p:nvPr>
        </p:nvSpPr>
        <p:spPr/>
        <p:txBody>
          <a:bodyPr/>
          <a:lstStyle/>
          <a:p>
            <a:pPr algn="ctr"/>
            <a:r>
              <a:rPr lang="en-US" b="1" dirty="0">
                <a:latin typeface="Aptos Display" panose="020B0004020202020204" pitchFamily="34" charset="0"/>
              </a:rPr>
              <a:t>Steps to follow</a:t>
            </a:r>
            <a:br>
              <a:rPr lang="en-US" b="1" dirty="0">
                <a:latin typeface="Aptos Display" panose="020B0004020202020204" pitchFamily="34" charset="0"/>
              </a:rPr>
            </a:br>
            <a:r>
              <a:rPr lang="en-US" sz="2400" b="1" dirty="0">
                <a:latin typeface="Aptos Display" panose="020B0004020202020204" pitchFamily="34" charset="0"/>
              </a:rPr>
              <a:t>(before filing the patent application)</a:t>
            </a:r>
            <a:endParaRPr lang="en-IN" sz="2400" b="1"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6C2C0481-8DAB-4948-9818-7B6AAF5271D9}"/>
              </a:ext>
            </a:extLst>
          </p:cNvPr>
          <p:cNvSpPr>
            <a:spLocks noGrp="1"/>
          </p:cNvSpPr>
          <p:nvPr>
            <p:ph idx="1"/>
          </p:nvPr>
        </p:nvSpPr>
        <p:spPr/>
        <p:txBody>
          <a:bodyPr>
            <a:normAutofit fontScale="92500" lnSpcReduction="20000"/>
          </a:bodyPr>
          <a:lstStyle/>
          <a:p>
            <a:r>
              <a:rPr lang="en-US" dirty="0">
                <a:solidFill>
                  <a:schemeClr val="tx1"/>
                </a:solidFill>
                <a:latin typeface="Aharoni" panose="02010803020104030203" pitchFamily="2" charset="-79"/>
                <a:cs typeface="Aharoni" panose="02010803020104030203" pitchFamily="2" charset="-79"/>
              </a:rPr>
              <a:t>What is my invention? How does it work?</a:t>
            </a:r>
          </a:p>
          <a:p>
            <a:r>
              <a:rPr lang="en-US" dirty="0">
                <a:solidFill>
                  <a:schemeClr val="tx1"/>
                </a:solidFill>
                <a:latin typeface="Aharoni" panose="02010803020104030203" pitchFamily="2" charset="-79"/>
                <a:cs typeface="Aharoni" panose="02010803020104030203" pitchFamily="2" charset="-79"/>
              </a:rPr>
              <a:t>What problem is my innovative idea solving?</a:t>
            </a:r>
          </a:p>
          <a:p>
            <a:r>
              <a:rPr lang="en-US" dirty="0">
                <a:solidFill>
                  <a:schemeClr val="tx1"/>
                </a:solidFill>
                <a:latin typeface="Aharoni" panose="02010803020104030203" pitchFamily="2" charset="-79"/>
                <a:cs typeface="Aharoni" panose="02010803020104030203" pitchFamily="2" charset="-79"/>
              </a:rPr>
              <a:t>How is my invention different or improved from all other competitors in the same field?</a:t>
            </a:r>
          </a:p>
          <a:p>
            <a:r>
              <a:rPr lang="en-US" dirty="0">
                <a:solidFill>
                  <a:schemeClr val="tx1"/>
                </a:solidFill>
                <a:latin typeface="Aharoni" panose="02010803020104030203" pitchFamily="2" charset="-79"/>
                <a:cs typeface="Aharoni" panose="02010803020104030203" pitchFamily="2" charset="-79"/>
              </a:rPr>
              <a:t>What are the important elements or components of my invention?</a:t>
            </a:r>
          </a:p>
          <a:p>
            <a:r>
              <a:rPr lang="en-US" dirty="0">
                <a:solidFill>
                  <a:schemeClr val="tx1"/>
                </a:solidFill>
                <a:latin typeface="Aharoni" panose="02010803020104030203" pitchFamily="2" charset="-79"/>
                <a:cs typeface="Aharoni" panose="02010803020104030203" pitchFamily="2" charset="-79"/>
              </a:rPr>
              <a:t>Can I draw a block diagram, a device, a flowchart, or a sketch that explains my invention in a better way? </a:t>
            </a:r>
          </a:p>
          <a:p>
            <a:r>
              <a:rPr lang="en-US" dirty="0">
                <a:solidFill>
                  <a:schemeClr val="tx1"/>
                </a:solidFill>
                <a:latin typeface="Aharoni" panose="02010803020104030203" pitchFamily="2" charset="-79"/>
                <a:cs typeface="Aharoni" panose="02010803020104030203" pitchFamily="2" charset="-79"/>
              </a:rPr>
              <a:t>Prior Art Search</a:t>
            </a:r>
          </a:p>
          <a:p>
            <a:r>
              <a:rPr lang="en-US" dirty="0">
                <a:solidFill>
                  <a:schemeClr val="tx1"/>
                </a:solidFill>
                <a:latin typeface="Aharoni" panose="02010803020104030203" pitchFamily="2" charset="-79"/>
                <a:cs typeface="Aharoni" panose="02010803020104030203" pitchFamily="2" charset="-79"/>
              </a:rPr>
              <a:t>Consultation with Patent Agent – Drafting Purpose</a:t>
            </a:r>
          </a:p>
          <a:p>
            <a:r>
              <a:rPr lang="en-US" dirty="0">
                <a:solidFill>
                  <a:schemeClr val="tx1"/>
                </a:solidFill>
                <a:latin typeface="Aharoni" panose="02010803020104030203" pitchFamily="2" charset="-79"/>
                <a:cs typeface="Aharoni" panose="02010803020104030203" pitchFamily="2" charset="-79"/>
              </a:rPr>
              <a:t>Must Remain Confidential until filing</a:t>
            </a:r>
            <a:endParaRPr lang="en-IN" dirty="0">
              <a:solidFill>
                <a:schemeClr val="tx1"/>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640168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5723A-6BAE-481E-8763-284512B64729}"/>
              </a:ext>
            </a:extLst>
          </p:cNvPr>
          <p:cNvSpPr>
            <a:spLocks noGrp="1"/>
          </p:cNvSpPr>
          <p:nvPr>
            <p:ph type="title"/>
          </p:nvPr>
        </p:nvSpPr>
        <p:spPr/>
        <p:txBody>
          <a:bodyPr>
            <a:normAutofit/>
          </a:bodyPr>
          <a:lstStyle/>
          <a:p>
            <a:pPr algn="ctr"/>
            <a:r>
              <a:rPr lang="en-US" b="1" dirty="0">
                <a:latin typeface="Aptos Display" panose="020B0004020202020204" pitchFamily="34" charset="0"/>
              </a:rPr>
              <a:t>How to Start?</a:t>
            </a:r>
            <a:endParaRPr lang="en-IN" b="1"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4DBE171B-ACDD-4F13-A586-8EEBB66BD0EB}"/>
              </a:ext>
            </a:extLst>
          </p:cNvPr>
          <p:cNvSpPr>
            <a:spLocks noGrp="1"/>
          </p:cNvSpPr>
          <p:nvPr>
            <p:ph idx="1"/>
          </p:nvPr>
        </p:nvSpPr>
        <p:spPr>
          <a:xfrm>
            <a:off x="838200" y="2182761"/>
            <a:ext cx="10515600" cy="3994202"/>
          </a:xfrm>
        </p:spPr>
        <p:txBody>
          <a:bodyPr>
            <a:normAutofit/>
          </a:bodyPr>
          <a:lstStyle/>
          <a:p>
            <a:r>
              <a:rPr lang="en-US" b="1" dirty="0">
                <a:effectLst>
                  <a:outerShdw blurRad="38100" dist="38100" dir="2700000" algn="tl">
                    <a:srgbClr val="000000">
                      <a:alpha val="43137"/>
                    </a:srgbClr>
                  </a:outerShdw>
                </a:effectLst>
                <a:latin typeface="Times New Roman" pitchFamily="18" charset="0"/>
                <a:cs typeface="Times New Roman" pitchFamily="18" charset="0"/>
              </a:rPr>
              <a:t>Where to look for previously granted patents? [</a:t>
            </a:r>
            <a:r>
              <a:rPr lang="en-US" b="1" dirty="0">
                <a:solidFill>
                  <a:schemeClr val="tx1"/>
                </a:solidFill>
                <a:latin typeface="Aptos Display" panose="020B0004020202020204" pitchFamily="34" charset="0"/>
                <a:cs typeface="Aharoni" panose="02010803020104030203" pitchFamily="2" charset="-79"/>
              </a:rPr>
              <a:t>Prior Art Search]</a:t>
            </a:r>
          </a:p>
          <a:p>
            <a:pPr lvl="1"/>
            <a:r>
              <a:rPr lang="en-US" sz="2800" dirty="0">
                <a:solidFill>
                  <a:schemeClr val="tx1"/>
                </a:solidFill>
                <a:latin typeface="Aptos Display" panose="020B0004020202020204" pitchFamily="34" charset="0"/>
                <a:cs typeface="Aharoni" panose="02010803020104030203" pitchFamily="2" charset="-79"/>
              </a:rPr>
              <a:t>Patent Search – IPO - </a:t>
            </a:r>
            <a:r>
              <a:rPr lang="en-US" sz="2800" dirty="0" err="1">
                <a:latin typeface="Aptos Display" panose="020B0004020202020204" pitchFamily="34" charset="0"/>
                <a:cs typeface="Aharoni" panose="02010803020104030203" pitchFamily="2" charset="-79"/>
              </a:rPr>
              <a:t>I</a:t>
            </a:r>
            <a:r>
              <a:rPr lang="en-US" sz="2800" dirty="0" err="1">
                <a:solidFill>
                  <a:schemeClr val="tx1"/>
                </a:solidFill>
                <a:latin typeface="Aptos Display" panose="020B0004020202020204" pitchFamily="34" charset="0"/>
                <a:cs typeface="Aharoni" panose="02010803020104030203" pitchFamily="2" charset="-79"/>
              </a:rPr>
              <a:t>nPASS</a:t>
            </a:r>
            <a:endParaRPr lang="en-IN" sz="2800" dirty="0">
              <a:solidFill>
                <a:schemeClr val="tx1"/>
              </a:solidFill>
              <a:latin typeface="Aptos Display" panose="020B0004020202020204" pitchFamily="34" charset="0"/>
              <a:cs typeface="Aharoni" panose="02010803020104030203" pitchFamily="2" charset="-79"/>
            </a:endParaRPr>
          </a:p>
          <a:p>
            <a:pPr lvl="1"/>
            <a:r>
              <a:rPr lang="en-US" sz="2800" dirty="0" err="1">
                <a:solidFill>
                  <a:schemeClr val="tx1"/>
                </a:solidFill>
                <a:latin typeface="Aptos Display" panose="020B0004020202020204" pitchFamily="34" charset="0"/>
                <a:cs typeface="Aharoni" panose="02010803020104030203" pitchFamily="2" charset="-79"/>
              </a:rPr>
              <a:t>Espacenet</a:t>
            </a:r>
            <a:r>
              <a:rPr lang="en-US" sz="2800" dirty="0">
                <a:solidFill>
                  <a:schemeClr val="tx1"/>
                </a:solidFill>
                <a:latin typeface="Aptos Display" panose="020B0004020202020204" pitchFamily="34" charset="0"/>
                <a:cs typeface="Aharoni" panose="02010803020104030203" pitchFamily="2" charset="-79"/>
              </a:rPr>
              <a:t> </a:t>
            </a:r>
          </a:p>
          <a:p>
            <a:pPr lvl="1"/>
            <a:r>
              <a:rPr lang="en-US" sz="2800" dirty="0">
                <a:solidFill>
                  <a:schemeClr val="tx1"/>
                </a:solidFill>
                <a:latin typeface="Aptos Display" panose="020B0004020202020204" pitchFamily="34" charset="0"/>
                <a:cs typeface="Aharoni" panose="02010803020104030203" pitchFamily="2" charset="-79"/>
              </a:rPr>
              <a:t>EPO – Searching for patents</a:t>
            </a:r>
          </a:p>
          <a:p>
            <a:pPr lvl="1"/>
            <a:r>
              <a:rPr lang="en-US" sz="2800" dirty="0">
                <a:solidFill>
                  <a:schemeClr val="tx1"/>
                </a:solidFill>
                <a:latin typeface="Aptos Display" panose="020B0004020202020204" pitchFamily="34" charset="0"/>
                <a:cs typeface="Aharoni" panose="02010803020104030203" pitchFamily="2" charset="-79"/>
              </a:rPr>
              <a:t>Google Patents</a:t>
            </a:r>
          </a:p>
          <a:p>
            <a:pPr lvl="1"/>
            <a:r>
              <a:rPr lang="en-US" sz="2800" dirty="0">
                <a:solidFill>
                  <a:schemeClr val="tx1"/>
                </a:solidFill>
                <a:latin typeface="Aptos Display" panose="020B0004020202020204" pitchFamily="34" charset="0"/>
                <a:cs typeface="Aharoni" panose="02010803020104030203" pitchFamily="2" charset="-79"/>
              </a:rPr>
              <a:t>WIPO – </a:t>
            </a:r>
            <a:r>
              <a:rPr lang="en-US" sz="2800" dirty="0" err="1">
                <a:solidFill>
                  <a:schemeClr val="tx1"/>
                </a:solidFill>
                <a:latin typeface="Aptos Display" panose="020B0004020202020204" pitchFamily="34" charset="0"/>
                <a:cs typeface="Aharoni" panose="02010803020104030203" pitchFamily="2" charset="-79"/>
              </a:rPr>
              <a:t>Patentscope</a:t>
            </a:r>
            <a:endParaRPr lang="en-US" sz="2800" dirty="0">
              <a:solidFill>
                <a:schemeClr val="tx1"/>
              </a:solidFill>
              <a:latin typeface="Aptos Display" panose="020B0004020202020204" pitchFamily="34" charset="0"/>
              <a:cs typeface="Aharoni" panose="02010803020104030203" pitchFamily="2" charset="-79"/>
            </a:endParaRPr>
          </a:p>
        </p:txBody>
      </p:sp>
    </p:spTree>
    <p:extLst>
      <p:ext uri="{BB962C8B-B14F-4D97-AF65-F5344CB8AC3E}">
        <p14:creationId xmlns:p14="http://schemas.microsoft.com/office/powerpoint/2010/main" val="3170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DEBDFE-D701-6E6B-D878-8E5D9E33A92F}"/>
              </a:ext>
            </a:extLst>
          </p:cNvPr>
          <p:cNvSpPr>
            <a:spLocks noGrp="1"/>
          </p:cNvSpPr>
          <p:nvPr>
            <p:ph type="title"/>
          </p:nvPr>
        </p:nvSpPr>
        <p:spPr>
          <a:xfrm>
            <a:off x="838200" y="2525098"/>
            <a:ext cx="10515600" cy="1807804"/>
          </a:xfrm>
        </p:spPr>
        <p:txBody>
          <a:bodyPr/>
          <a:lstStyle/>
          <a:p>
            <a:pPr algn="ctr"/>
            <a:r>
              <a:rPr lang="en-US" b="1" dirty="0">
                <a:latin typeface="Aptos Display" panose="020B0004020202020204" pitchFamily="34" charset="0"/>
              </a:rPr>
              <a:t>Recent Trends in IP Filing with special reference to Patents</a:t>
            </a:r>
            <a:endParaRPr lang="en-IN" b="1" dirty="0">
              <a:latin typeface="Aptos Display" panose="020B0004020202020204" pitchFamily="34" charset="0"/>
            </a:endParaRPr>
          </a:p>
        </p:txBody>
      </p:sp>
    </p:spTree>
    <p:extLst>
      <p:ext uri="{BB962C8B-B14F-4D97-AF65-F5344CB8AC3E}">
        <p14:creationId xmlns:p14="http://schemas.microsoft.com/office/powerpoint/2010/main" val="2271444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7DF00-28ED-4F52-80FF-7847445BECAC}"/>
              </a:ext>
            </a:extLst>
          </p:cNvPr>
          <p:cNvSpPr>
            <a:spLocks noGrp="1"/>
          </p:cNvSpPr>
          <p:nvPr>
            <p:ph type="title"/>
          </p:nvPr>
        </p:nvSpPr>
        <p:spPr>
          <a:xfrm>
            <a:off x="1789836" y="441153"/>
            <a:ext cx="8612325" cy="1325563"/>
          </a:xfrm>
        </p:spPr>
        <p:txBody>
          <a:bodyPr>
            <a:normAutofit/>
          </a:bodyPr>
          <a:lstStyle/>
          <a:p>
            <a:pPr algn="ctr"/>
            <a:r>
              <a:rPr lang="en-IN" b="1" noProof="0" dirty="0">
                <a:latin typeface="Garamond" panose="02020404030301010803" pitchFamily="18" charset="0"/>
              </a:rPr>
              <a:t>National IPR Policy (2016) </a:t>
            </a:r>
          </a:p>
        </p:txBody>
      </p:sp>
      <p:graphicFrame>
        <p:nvGraphicFramePr>
          <p:cNvPr id="6" name="Content Placeholder 5">
            <a:extLst>
              <a:ext uri="{FF2B5EF4-FFF2-40B4-BE49-F238E27FC236}">
                <a16:creationId xmlns:a16="http://schemas.microsoft.com/office/drawing/2014/main" id="{6969CB40-AA48-4969-B75F-5BD77829DF87}"/>
              </a:ext>
            </a:extLst>
          </p:cNvPr>
          <p:cNvGraphicFramePr>
            <a:graphicFrameLocks noGrp="1"/>
          </p:cNvGraphicFramePr>
          <p:nvPr>
            <p:ph idx="1"/>
          </p:nvPr>
        </p:nvGraphicFramePr>
        <p:xfrm>
          <a:off x="3040582" y="1889833"/>
          <a:ext cx="6110839"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09A19DE3-D53E-4F46-903B-4065B79522B9}"/>
              </a:ext>
            </a:extLst>
          </p:cNvPr>
          <p:cNvSpPr>
            <a:spLocks noGrp="1"/>
          </p:cNvSpPr>
          <p:nvPr>
            <p:ph type="ftr" sz="quarter" idx="11"/>
          </p:nvPr>
        </p:nvSpPr>
        <p:spPr/>
        <p:txBody>
          <a:bodyPr/>
          <a:lstStyle/>
          <a:p>
            <a:r>
              <a:rPr lang="en-IN" noProof="0" dirty="0"/>
              <a:t>TNNLU-IIPL-2023</a:t>
            </a:r>
          </a:p>
        </p:txBody>
      </p:sp>
    </p:spTree>
    <p:extLst>
      <p:ext uri="{BB962C8B-B14F-4D97-AF65-F5344CB8AC3E}">
        <p14:creationId xmlns:p14="http://schemas.microsoft.com/office/powerpoint/2010/main" val="33895804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568AF-300D-2A97-8953-873A7FD18563}"/>
              </a:ext>
            </a:extLst>
          </p:cNvPr>
          <p:cNvSpPr>
            <a:spLocks noGrp="1"/>
          </p:cNvSpPr>
          <p:nvPr>
            <p:ph type="title"/>
          </p:nvPr>
        </p:nvSpPr>
        <p:spPr/>
        <p:txBody>
          <a:bodyPr>
            <a:normAutofit/>
          </a:bodyPr>
          <a:lstStyle/>
          <a:p>
            <a:pPr algn="ctr"/>
            <a:r>
              <a:rPr lang="en-IN" sz="4000" b="1" noProof="0" dirty="0">
                <a:latin typeface="Aptos Display" panose="020B0004020202020204" pitchFamily="34" charset="0"/>
              </a:rPr>
              <a:t>Understanding</a:t>
            </a:r>
            <a:r>
              <a:rPr lang="en-IN" sz="4000" noProof="0" dirty="0">
                <a:latin typeface="Aptos Display" panose="020B0004020202020204" pitchFamily="34" charset="0"/>
              </a:rPr>
              <a:t> Intellectual Property Rights (IPR)</a:t>
            </a:r>
          </a:p>
        </p:txBody>
      </p:sp>
      <p:sp>
        <p:nvSpPr>
          <p:cNvPr id="3" name="Content Placeholder 2">
            <a:extLst>
              <a:ext uri="{FF2B5EF4-FFF2-40B4-BE49-F238E27FC236}">
                <a16:creationId xmlns:a16="http://schemas.microsoft.com/office/drawing/2014/main" id="{EDE5C58A-C5EB-112D-D19E-787DDC2026F9}"/>
              </a:ext>
            </a:extLst>
          </p:cNvPr>
          <p:cNvSpPr>
            <a:spLocks noGrp="1"/>
          </p:cNvSpPr>
          <p:nvPr>
            <p:ph idx="1"/>
          </p:nvPr>
        </p:nvSpPr>
        <p:spPr>
          <a:xfrm>
            <a:off x="550606" y="1602659"/>
            <a:ext cx="11100620" cy="4385186"/>
          </a:xfrm>
        </p:spPr>
        <p:txBody>
          <a:bodyPr>
            <a:normAutofit/>
          </a:bodyPr>
          <a:lstStyle/>
          <a:p>
            <a:pPr algn="just"/>
            <a:r>
              <a:rPr lang="en-IN" sz="2400" noProof="0" dirty="0">
                <a:latin typeface="Aptos Display" panose="020B0004020202020204" pitchFamily="34" charset="0"/>
              </a:rPr>
              <a:t>What is IPR?</a:t>
            </a:r>
          </a:p>
          <a:p>
            <a:pPr lvl="1" algn="just"/>
            <a:r>
              <a:rPr lang="en-IN" noProof="0" dirty="0">
                <a:latin typeface="Aptos Display" panose="020B0004020202020204" pitchFamily="34" charset="0"/>
              </a:rPr>
              <a:t>Legal rights granted to creators and inventors to protect their intellectual creations of the human mind.</a:t>
            </a:r>
          </a:p>
          <a:p>
            <a:pPr algn="just"/>
            <a:r>
              <a:rPr lang="en-IN" sz="2400" noProof="0" dirty="0">
                <a:latin typeface="Aptos Display" panose="020B0004020202020204" pitchFamily="34" charset="0"/>
              </a:rPr>
              <a:t>Difference between IP and IPR</a:t>
            </a:r>
          </a:p>
          <a:p>
            <a:pPr algn="just"/>
            <a:r>
              <a:rPr lang="en-IN" sz="2400" noProof="0" dirty="0">
                <a:latin typeface="Aptos Display" panose="020B0004020202020204" pitchFamily="34" charset="0"/>
              </a:rPr>
              <a:t>Why is it significant?</a:t>
            </a:r>
          </a:p>
          <a:p>
            <a:pPr lvl="1" algn="just"/>
            <a:r>
              <a:rPr lang="en-US" sz="2000" b="1" dirty="0"/>
              <a:t>1 per cent improvement in the protection of trademark, patent and copyright increases FDI by 3.8, 2.8 and 6.8 per cent, respectively</a:t>
            </a:r>
            <a:r>
              <a:rPr lang="en-US" sz="2000" dirty="0"/>
              <a:t>. </a:t>
            </a:r>
          </a:p>
          <a:p>
            <a:pPr marL="457200" lvl="1" indent="0" algn="r">
              <a:buNone/>
            </a:pPr>
            <a:r>
              <a:rPr lang="en-IN" sz="2000" noProof="0" dirty="0">
                <a:latin typeface="Aptos Display" panose="020B0004020202020204" pitchFamily="34" charset="0"/>
              </a:rPr>
              <a:t>See </a:t>
            </a:r>
            <a:r>
              <a:rPr lang="en-US" sz="2000" i="1" noProof="0" dirty="0">
                <a:latin typeface="Aptos Display" panose="020B0004020202020204" pitchFamily="34" charset="0"/>
              </a:rPr>
              <a:t>Review of the Intellectual Property Rights Regime in India [2021],169</a:t>
            </a:r>
            <a:r>
              <a:rPr lang="en-US" sz="2000" i="1" baseline="30000" noProof="0" dirty="0">
                <a:latin typeface="Aptos Display" panose="020B0004020202020204" pitchFamily="34" charset="0"/>
              </a:rPr>
              <a:t>th</a:t>
            </a:r>
            <a:r>
              <a:rPr lang="en-US" sz="2000" i="1" noProof="0" dirty="0">
                <a:latin typeface="Aptos Display" panose="020B0004020202020204" pitchFamily="34" charset="0"/>
              </a:rPr>
              <a:t> Report - Rajya Sabha</a:t>
            </a:r>
            <a:endParaRPr lang="en-IN" sz="2000" i="1" noProof="0" dirty="0">
              <a:latin typeface="Aptos Display" panose="020B0004020202020204" pitchFamily="34" charset="0"/>
            </a:endParaRPr>
          </a:p>
          <a:p>
            <a:pPr algn="just"/>
            <a:r>
              <a:rPr lang="en-IN" sz="2400" noProof="0" dirty="0">
                <a:latin typeface="Aptos Display" panose="020B0004020202020204" pitchFamily="34" charset="0"/>
              </a:rPr>
              <a:t>How is it created, regulated, and used in business?</a:t>
            </a:r>
          </a:p>
          <a:p>
            <a:pPr algn="just"/>
            <a:r>
              <a:rPr lang="en-IN" sz="2400" noProof="0" dirty="0">
                <a:latin typeface="Aptos Display" panose="020B0004020202020204" pitchFamily="34" charset="0"/>
              </a:rPr>
              <a:t>Is it national or international?</a:t>
            </a:r>
          </a:p>
        </p:txBody>
      </p:sp>
      <p:sp>
        <p:nvSpPr>
          <p:cNvPr id="4" name="Footer Placeholder 3">
            <a:extLst>
              <a:ext uri="{FF2B5EF4-FFF2-40B4-BE49-F238E27FC236}">
                <a16:creationId xmlns:a16="http://schemas.microsoft.com/office/drawing/2014/main" id="{32F1B738-B7D9-AE8B-D89B-FFDC6EE54696}"/>
              </a:ext>
            </a:extLst>
          </p:cNvPr>
          <p:cNvSpPr>
            <a:spLocks noGrp="1"/>
          </p:cNvSpPr>
          <p:nvPr>
            <p:ph type="ftr" sz="quarter" idx="11"/>
          </p:nvPr>
        </p:nvSpPr>
        <p:spPr/>
        <p:txBody>
          <a:bodyPr/>
          <a:lstStyle/>
          <a:p>
            <a:r>
              <a:rPr lang="en-IN" noProof="0" dirty="0"/>
              <a:t>TNNLU - IPL - MMP</a:t>
            </a:r>
          </a:p>
        </p:txBody>
      </p:sp>
      <p:sp>
        <p:nvSpPr>
          <p:cNvPr id="5" name="Slide Number Placeholder 4">
            <a:extLst>
              <a:ext uri="{FF2B5EF4-FFF2-40B4-BE49-F238E27FC236}">
                <a16:creationId xmlns:a16="http://schemas.microsoft.com/office/drawing/2014/main" id="{280CBA5A-09E3-CF38-9800-62A5640E2ED0}"/>
              </a:ext>
            </a:extLst>
          </p:cNvPr>
          <p:cNvSpPr>
            <a:spLocks noGrp="1"/>
          </p:cNvSpPr>
          <p:nvPr>
            <p:ph type="sldNum" sz="quarter" idx="12"/>
          </p:nvPr>
        </p:nvSpPr>
        <p:spPr/>
        <p:txBody>
          <a:bodyPr/>
          <a:lstStyle/>
          <a:p>
            <a:fld id="{9C5748D6-5008-45DE-AF4B-33CCCEF8ABED}" type="slidenum">
              <a:rPr lang="en-IN" noProof="0" smtClean="0"/>
              <a:t>2</a:t>
            </a:fld>
            <a:endParaRPr lang="en-IN" noProof="0" dirty="0"/>
          </a:p>
        </p:txBody>
      </p:sp>
    </p:spTree>
    <p:extLst>
      <p:ext uri="{BB962C8B-B14F-4D97-AF65-F5344CB8AC3E}">
        <p14:creationId xmlns:p14="http://schemas.microsoft.com/office/powerpoint/2010/main" val="3184992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017D6-03C7-4B64-C753-29042B8D6D6D}"/>
              </a:ext>
            </a:extLst>
          </p:cNvPr>
          <p:cNvSpPr>
            <a:spLocks noGrp="1"/>
          </p:cNvSpPr>
          <p:nvPr>
            <p:ph type="title"/>
          </p:nvPr>
        </p:nvSpPr>
        <p:spPr>
          <a:xfrm>
            <a:off x="838200" y="365125"/>
            <a:ext cx="10515600" cy="637765"/>
          </a:xfrm>
        </p:spPr>
        <p:txBody>
          <a:bodyPr>
            <a:normAutofit/>
          </a:bodyPr>
          <a:lstStyle/>
          <a:p>
            <a:pPr algn="ctr"/>
            <a:r>
              <a:rPr lang="en-US" sz="2400" b="1" dirty="0">
                <a:latin typeface="Aptos Display" panose="020B0004020202020204" pitchFamily="34" charset="0"/>
              </a:rPr>
              <a:t>Indian IP Office Annual Report (2023-24)</a:t>
            </a:r>
            <a:endParaRPr lang="en-IN" sz="2400" b="1" dirty="0">
              <a:latin typeface="Aptos Display" panose="020B0004020202020204" pitchFamily="34" charset="0"/>
            </a:endParaRPr>
          </a:p>
        </p:txBody>
      </p:sp>
      <p:pic>
        <p:nvPicPr>
          <p:cNvPr id="13" name="Content Placeholder 12">
            <a:extLst>
              <a:ext uri="{FF2B5EF4-FFF2-40B4-BE49-F238E27FC236}">
                <a16:creationId xmlns:a16="http://schemas.microsoft.com/office/drawing/2014/main" id="{4FA255EB-690F-11E1-02F8-7613EE03063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47651" y="938383"/>
            <a:ext cx="6896698" cy="2773920"/>
          </a:xfrm>
        </p:spPr>
      </p:pic>
      <p:pic>
        <p:nvPicPr>
          <p:cNvPr id="19" name="Picture 18">
            <a:extLst>
              <a:ext uri="{FF2B5EF4-FFF2-40B4-BE49-F238E27FC236}">
                <a16:creationId xmlns:a16="http://schemas.microsoft.com/office/drawing/2014/main" id="{831407C9-CB33-24AD-79E8-C804941190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6249" y="4049639"/>
            <a:ext cx="5398387" cy="2248803"/>
          </a:xfrm>
          <a:prstGeom prst="rect">
            <a:avLst/>
          </a:prstGeom>
        </p:spPr>
      </p:pic>
      <p:pic>
        <p:nvPicPr>
          <p:cNvPr id="21" name="Picture 20">
            <a:extLst>
              <a:ext uri="{FF2B5EF4-FFF2-40B4-BE49-F238E27FC236}">
                <a16:creationId xmlns:a16="http://schemas.microsoft.com/office/drawing/2014/main" id="{BB4EFED4-8BE0-3D2B-61F7-B344BC3E938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34636" y="3824748"/>
            <a:ext cx="6193832" cy="2698587"/>
          </a:xfrm>
          <a:prstGeom prst="rect">
            <a:avLst/>
          </a:prstGeom>
        </p:spPr>
      </p:pic>
    </p:spTree>
    <p:extLst>
      <p:ext uri="{BB962C8B-B14F-4D97-AF65-F5344CB8AC3E}">
        <p14:creationId xmlns:p14="http://schemas.microsoft.com/office/powerpoint/2010/main" val="1466025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84924-690E-0079-7004-198F80A09EBB}"/>
              </a:ext>
            </a:extLst>
          </p:cNvPr>
          <p:cNvSpPr>
            <a:spLocks noGrp="1"/>
          </p:cNvSpPr>
          <p:nvPr>
            <p:ph type="title"/>
          </p:nvPr>
        </p:nvSpPr>
        <p:spPr/>
        <p:txBody>
          <a:bodyPr>
            <a:normAutofit/>
          </a:bodyPr>
          <a:lstStyle/>
          <a:p>
            <a:pPr algn="ctr"/>
            <a:r>
              <a:rPr lang="en-US" b="1" dirty="0">
                <a:latin typeface="Aptos Display" panose="020B0004020202020204" pitchFamily="34" charset="0"/>
              </a:rPr>
              <a:t>WIPO Global Innovation Index [2025]</a:t>
            </a:r>
            <a:endParaRPr lang="en-IN" b="1"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EA7AC1CB-582D-8E2B-74D7-AAE097FE8344}"/>
              </a:ext>
            </a:extLst>
          </p:cNvPr>
          <p:cNvSpPr>
            <a:spLocks noGrp="1"/>
          </p:cNvSpPr>
          <p:nvPr>
            <p:ph idx="1"/>
          </p:nvPr>
        </p:nvSpPr>
        <p:spPr/>
        <p:txBody>
          <a:bodyPr>
            <a:normAutofit/>
          </a:bodyPr>
          <a:lstStyle/>
          <a:p>
            <a:pPr lvl="1"/>
            <a:r>
              <a:rPr lang="en-US" sz="3200" dirty="0">
                <a:latin typeface="Aptos Display" panose="020B0004020202020204" pitchFamily="34" charset="0"/>
              </a:rPr>
              <a:t>Patent Filing: India (2024 Status)</a:t>
            </a:r>
          </a:p>
          <a:p>
            <a:pPr lvl="2"/>
            <a:r>
              <a:rPr lang="en-US" sz="3200" dirty="0">
                <a:latin typeface="Aptos Display" panose="020B0004020202020204" pitchFamily="34" charset="0"/>
              </a:rPr>
              <a:t>National Filing: 6</a:t>
            </a:r>
            <a:r>
              <a:rPr lang="en-US" sz="3200" baseline="30000" dirty="0">
                <a:latin typeface="Aptos Display" panose="020B0004020202020204" pitchFamily="34" charset="0"/>
              </a:rPr>
              <a:t>th</a:t>
            </a:r>
            <a:r>
              <a:rPr lang="en-US" sz="3200" dirty="0">
                <a:latin typeface="Aptos Display" panose="020B0004020202020204" pitchFamily="34" charset="0"/>
              </a:rPr>
              <a:t> Rank (Global)</a:t>
            </a:r>
          </a:p>
          <a:p>
            <a:pPr lvl="2"/>
            <a:r>
              <a:rPr lang="en-US" sz="3200" dirty="0">
                <a:latin typeface="Aptos Display" panose="020B0004020202020204" pitchFamily="34" charset="0"/>
              </a:rPr>
              <a:t>International Filing – PCT: 9</a:t>
            </a:r>
            <a:r>
              <a:rPr lang="en-US" sz="3200" baseline="30000" dirty="0">
                <a:latin typeface="Aptos Display" panose="020B0004020202020204" pitchFamily="34" charset="0"/>
              </a:rPr>
              <a:t>th</a:t>
            </a:r>
            <a:r>
              <a:rPr lang="en-US" sz="3200" dirty="0">
                <a:latin typeface="Aptos Display" panose="020B0004020202020204" pitchFamily="34" charset="0"/>
              </a:rPr>
              <a:t> Rank (Global) </a:t>
            </a:r>
          </a:p>
          <a:p>
            <a:pPr lvl="3"/>
            <a:r>
              <a:rPr lang="en-US" sz="3200" dirty="0">
                <a:latin typeface="Aptos Display" panose="020B0004020202020204" pitchFamily="34" charset="0"/>
              </a:rPr>
              <a:t>4547 out of 76470 (6%)</a:t>
            </a:r>
          </a:p>
          <a:p>
            <a:pPr lvl="1"/>
            <a:r>
              <a:rPr lang="en-US" sz="3200" dirty="0">
                <a:latin typeface="Aptos Display" panose="020B0004020202020204" pitchFamily="34" charset="0"/>
              </a:rPr>
              <a:t>Share of university applications (2022-2024): 4%</a:t>
            </a:r>
          </a:p>
          <a:p>
            <a:pPr lvl="1"/>
            <a:r>
              <a:rPr lang="en-US" sz="3200" dirty="0">
                <a:latin typeface="Aptos Display" panose="020B0004020202020204" pitchFamily="34" charset="0"/>
              </a:rPr>
              <a:t>Share of women inventors (2022-2024): 12%</a:t>
            </a:r>
          </a:p>
          <a:p>
            <a:pPr lvl="1"/>
            <a:endParaRPr lang="en-US" sz="3200" dirty="0">
              <a:latin typeface="Aptos Display" panose="020B0004020202020204" pitchFamily="34" charset="0"/>
            </a:endParaRPr>
          </a:p>
          <a:p>
            <a:pPr lvl="1"/>
            <a:endParaRPr lang="en-IN" sz="3200" dirty="0">
              <a:latin typeface="Aptos Display" panose="020B0004020202020204" pitchFamily="34" charset="0"/>
            </a:endParaRPr>
          </a:p>
        </p:txBody>
      </p:sp>
    </p:spTree>
    <p:extLst>
      <p:ext uri="{BB962C8B-B14F-4D97-AF65-F5344CB8AC3E}">
        <p14:creationId xmlns:p14="http://schemas.microsoft.com/office/powerpoint/2010/main" val="774061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a:extLst>
              <a:ext uri="{FF2B5EF4-FFF2-40B4-BE49-F238E27FC236}">
                <a16:creationId xmlns:a16="http://schemas.microsoft.com/office/drawing/2014/main" id="{04E60128-1C09-1DEF-CEE6-4CBF653C5BB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74263" y="365125"/>
            <a:ext cx="4889257" cy="2981479"/>
          </a:xfrm>
        </p:spPr>
      </p:pic>
      <p:pic>
        <p:nvPicPr>
          <p:cNvPr id="13" name="Picture 12">
            <a:extLst>
              <a:ext uri="{FF2B5EF4-FFF2-40B4-BE49-F238E27FC236}">
                <a16:creationId xmlns:a16="http://schemas.microsoft.com/office/drawing/2014/main" id="{07AA29EB-3B77-6C6C-02FF-2CAAB3AAFE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7999" y="3573350"/>
            <a:ext cx="5276001" cy="2855718"/>
          </a:xfrm>
          <a:prstGeom prst="rect">
            <a:avLst/>
          </a:prstGeom>
        </p:spPr>
      </p:pic>
      <p:pic>
        <p:nvPicPr>
          <p:cNvPr id="15" name="Picture 14">
            <a:extLst>
              <a:ext uri="{FF2B5EF4-FFF2-40B4-BE49-F238E27FC236}">
                <a16:creationId xmlns:a16="http://schemas.microsoft.com/office/drawing/2014/main" id="{B34A5173-5BC7-3CA6-C6AF-5027B9A852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9876" y="428932"/>
            <a:ext cx="5025856" cy="3000068"/>
          </a:xfrm>
          <a:prstGeom prst="rect">
            <a:avLst/>
          </a:prstGeom>
        </p:spPr>
      </p:pic>
    </p:spTree>
    <p:extLst>
      <p:ext uri="{BB962C8B-B14F-4D97-AF65-F5344CB8AC3E}">
        <p14:creationId xmlns:p14="http://schemas.microsoft.com/office/powerpoint/2010/main" val="2630568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0B749-72B5-8485-F8F6-8F7CEB146C21}"/>
              </a:ext>
            </a:extLst>
          </p:cNvPr>
          <p:cNvSpPr>
            <a:spLocks noGrp="1"/>
          </p:cNvSpPr>
          <p:nvPr>
            <p:ph type="title"/>
          </p:nvPr>
        </p:nvSpPr>
        <p:spPr>
          <a:xfrm>
            <a:off x="838200" y="974726"/>
            <a:ext cx="10515600" cy="1325563"/>
          </a:xfrm>
        </p:spPr>
        <p:txBody>
          <a:bodyPr>
            <a:normAutofit/>
          </a:bodyPr>
          <a:lstStyle/>
          <a:p>
            <a:pPr algn="ctr"/>
            <a:r>
              <a:rPr lang="en-US" sz="5400" b="1" dirty="0">
                <a:latin typeface="Aptos Display" panose="020B0004020202020204" pitchFamily="34" charset="0"/>
              </a:rPr>
              <a:t>Thank You</a:t>
            </a:r>
            <a:endParaRPr lang="en-IN" sz="5400" b="1"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C36A2615-9DC6-FB6D-98FF-08BD9341C517}"/>
              </a:ext>
            </a:extLst>
          </p:cNvPr>
          <p:cNvSpPr>
            <a:spLocks noGrp="1"/>
          </p:cNvSpPr>
          <p:nvPr>
            <p:ph idx="1"/>
          </p:nvPr>
        </p:nvSpPr>
        <p:spPr>
          <a:xfrm>
            <a:off x="838200" y="2753032"/>
            <a:ext cx="10515600" cy="2411208"/>
          </a:xfrm>
        </p:spPr>
        <p:txBody>
          <a:bodyPr/>
          <a:lstStyle/>
          <a:p>
            <a:r>
              <a:rPr lang="en-US" dirty="0"/>
              <a:t>I welcome your Questions!</a:t>
            </a:r>
          </a:p>
          <a:p>
            <a:r>
              <a:rPr lang="en-US" dirty="0"/>
              <a:t>Q&amp;A Session</a:t>
            </a:r>
            <a:endParaRPr lang="en-IN" dirty="0"/>
          </a:p>
        </p:txBody>
      </p:sp>
    </p:spTree>
    <p:extLst>
      <p:ext uri="{BB962C8B-B14F-4D97-AF65-F5344CB8AC3E}">
        <p14:creationId xmlns:p14="http://schemas.microsoft.com/office/powerpoint/2010/main" val="2543486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511E8-F651-583A-6039-F0903B52A97B}"/>
              </a:ext>
            </a:extLst>
          </p:cNvPr>
          <p:cNvSpPr>
            <a:spLocks noGrp="1"/>
          </p:cNvSpPr>
          <p:nvPr>
            <p:ph type="title"/>
          </p:nvPr>
        </p:nvSpPr>
        <p:spPr/>
        <p:txBody>
          <a:bodyPr>
            <a:normAutofit/>
          </a:bodyPr>
          <a:lstStyle/>
          <a:p>
            <a:pPr algn="ctr"/>
            <a:r>
              <a:rPr lang="en-IN" sz="3600" b="1" noProof="0" dirty="0">
                <a:latin typeface="Aptos Display" panose="020B0004020202020204" pitchFamily="34" charset="0"/>
              </a:rPr>
              <a:t>Intersection of science, law, and management</a:t>
            </a:r>
          </a:p>
        </p:txBody>
      </p:sp>
      <p:graphicFrame>
        <p:nvGraphicFramePr>
          <p:cNvPr id="4" name="Content Placeholder 3">
            <a:extLst>
              <a:ext uri="{FF2B5EF4-FFF2-40B4-BE49-F238E27FC236}">
                <a16:creationId xmlns:a16="http://schemas.microsoft.com/office/drawing/2014/main" id="{E4EA8FF6-D110-3FFF-69A8-E975EBF5D2E2}"/>
              </a:ext>
            </a:extLst>
          </p:cNvPr>
          <p:cNvGraphicFramePr>
            <a:graphicFrameLocks noGrp="1"/>
          </p:cNvGraphicFramePr>
          <p:nvPr>
            <p:ph idx="1"/>
          </p:nvPr>
        </p:nvGraphicFramePr>
        <p:xfrm>
          <a:off x="838200" y="1825624"/>
          <a:ext cx="10515597" cy="3657600"/>
        </p:xfrm>
        <a:graphic>
          <a:graphicData uri="http://schemas.openxmlformats.org/drawingml/2006/table">
            <a:tbl>
              <a:tblPr firstRow="1" bandRow="1">
                <a:tableStyleId>{5C22544A-7EE6-4342-B048-85BDC9FD1C3A}</a:tableStyleId>
              </a:tblPr>
              <a:tblGrid>
                <a:gridCol w="2111477">
                  <a:extLst>
                    <a:ext uri="{9D8B030D-6E8A-4147-A177-3AD203B41FA5}">
                      <a16:colId xmlns:a16="http://schemas.microsoft.com/office/drawing/2014/main" val="3081697056"/>
                    </a:ext>
                  </a:extLst>
                </a:gridCol>
                <a:gridCol w="2802194">
                  <a:extLst>
                    <a:ext uri="{9D8B030D-6E8A-4147-A177-3AD203B41FA5}">
                      <a16:colId xmlns:a16="http://schemas.microsoft.com/office/drawing/2014/main" val="2117695557"/>
                    </a:ext>
                  </a:extLst>
                </a:gridCol>
                <a:gridCol w="5601926">
                  <a:extLst>
                    <a:ext uri="{9D8B030D-6E8A-4147-A177-3AD203B41FA5}">
                      <a16:colId xmlns:a16="http://schemas.microsoft.com/office/drawing/2014/main" val="2073834604"/>
                    </a:ext>
                  </a:extLst>
                </a:gridCol>
              </a:tblGrid>
              <a:tr h="914400">
                <a:tc>
                  <a:txBody>
                    <a:bodyPr/>
                    <a:lstStyle/>
                    <a:p>
                      <a:pPr algn="l">
                        <a:buNone/>
                      </a:pPr>
                      <a:r>
                        <a:rPr lang="en-IN" b="1" noProof="0" dirty="0"/>
                        <a:t>Element</a:t>
                      </a:r>
                      <a:endParaRPr lang="en-IN" noProof="0" dirty="0"/>
                    </a:p>
                  </a:txBody>
                  <a:tcPr anchor="ctr"/>
                </a:tc>
                <a:tc>
                  <a:txBody>
                    <a:bodyPr/>
                    <a:lstStyle/>
                    <a:p>
                      <a:pPr algn="l">
                        <a:buNone/>
                      </a:pPr>
                      <a:r>
                        <a:rPr lang="en-IN" b="1" noProof="0" dirty="0"/>
                        <a:t>Discipline</a:t>
                      </a:r>
                      <a:endParaRPr lang="en-IN" noProof="0" dirty="0"/>
                    </a:p>
                  </a:txBody>
                  <a:tcPr anchor="ctr"/>
                </a:tc>
                <a:tc>
                  <a:txBody>
                    <a:bodyPr/>
                    <a:lstStyle/>
                    <a:p>
                      <a:pPr algn="l">
                        <a:buNone/>
                      </a:pPr>
                      <a:r>
                        <a:rPr lang="en-IN" b="1" noProof="0" dirty="0"/>
                        <a:t>Essence</a:t>
                      </a:r>
                      <a:endParaRPr lang="en-IN" noProof="0" dirty="0"/>
                    </a:p>
                  </a:txBody>
                  <a:tcPr anchor="ctr"/>
                </a:tc>
                <a:extLst>
                  <a:ext uri="{0D108BD9-81ED-4DB2-BD59-A6C34878D82A}">
                    <a16:rowId xmlns:a16="http://schemas.microsoft.com/office/drawing/2014/main" val="1253338400"/>
                  </a:ext>
                </a:extLst>
              </a:tr>
              <a:tr h="914400">
                <a:tc>
                  <a:txBody>
                    <a:bodyPr/>
                    <a:lstStyle/>
                    <a:p>
                      <a:pPr algn="l">
                        <a:buNone/>
                      </a:pPr>
                      <a:r>
                        <a:rPr lang="en-IN" noProof="0" dirty="0"/>
                        <a:t>Creativity</a:t>
                      </a:r>
                    </a:p>
                  </a:txBody>
                  <a:tcPr anchor="ctr"/>
                </a:tc>
                <a:tc>
                  <a:txBody>
                    <a:bodyPr/>
                    <a:lstStyle/>
                    <a:p>
                      <a:pPr algn="l">
                        <a:buNone/>
                      </a:pPr>
                      <a:r>
                        <a:rPr lang="en-IN" noProof="0" dirty="0"/>
                        <a:t>Science &amp; Innovation</a:t>
                      </a:r>
                    </a:p>
                  </a:txBody>
                  <a:tcPr anchor="ctr"/>
                </a:tc>
                <a:tc>
                  <a:txBody>
                    <a:bodyPr/>
                    <a:lstStyle/>
                    <a:p>
                      <a:pPr algn="l">
                        <a:buNone/>
                      </a:pPr>
                      <a:r>
                        <a:rPr lang="en-IN" noProof="0" dirty="0"/>
                        <a:t>Generation of new ideas, inventions and expressions through research and imagination</a:t>
                      </a:r>
                    </a:p>
                  </a:txBody>
                  <a:tcPr anchor="ctr"/>
                </a:tc>
                <a:extLst>
                  <a:ext uri="{0D108BD9-81ED-4DB2-BD59-A6C34878D82A}">
                    <a16:rowId xmlns:a16="http://schemas.microsoft.com/office/drawing/2014/main" val="611808958"/>
                  </a:ext>
                </a:extLst>
              </a:tr>
              <a:tr h="914400">
                <a:tc>
                  <a:txBody>
                    <a:bodyPr/>
                    <a:lstStyle/>
                    <a:p>
                      <a:pPr algn="l">
                        <a:buNone/>
                      </a:pPr>
                      <a:r>
                        <a:rPr lang="en-IN" noProof="0" dirty="0"/>
                        <a:t>Protection</a:t>
                      </a:r>
                    </a:p>
                  </a:txBody>
                  <a:tcPr anchor="ctr"/>
                </a:tc>
                <a:tc>
                  <a:txBody>
                    <a:bodyPr/>
                    <a:lstStyle/>
                    <a:p>
                      <a:pPr algn="l">
                        <a:buNone/>
                      </a:pPr>
                      <a:r>
                        <a:rPr lang="en-IN" noProof="0" dirty="0"/>
                        <a:t>Law &amp; Policy</a:t>
                      </a:r>
                    </a:p>
                  </a:txBody>
                  <a:tcPr anchor="ctr"/>
                </a:tc>
                <a:tc>
                  <a:txBody>
                    <a:bodyPr/>
                    <a:lstStyle/>
                    <a:p>
                      <a:pPr algn="l">
                        <a:buNone/>
                      </a:pPr>
                      <a:r>
                        <a:rPr lang="en-IN" noProof="0" dirty="0"/>
                        <a:t>Legal recognition and protection of intellectual creations </a:t>
                      </a:r>
                    </a:p>
                  </a:txBody>
                  <a:tcPr anchor="ctr"/>
                </a:tc>
                <a:extLst>
                  <a:ext uri="{0D108BD9-81ED-4DB2-BD59-A6C34878D82A}">
                    <a16:rowId xmlns:a16="http://schemas.microsoft.com/office/drawing/2014/main" val="2164320442"/>
                  </a:ext>
                </a:extLst>
              </a:tr>
              <a:tr h="914400">
                <a:tc>
                  <a:txBody>
                    <a:bodyPr/>
                    <a:lstStyle/>
                    <a:p>
                      <a:pPr algn="l">
                        <a:buNone/>
                      </a:pPr>
                      <a:r>
                        <a:rPr lang="en-IN" noProof="0" dirty="0"/>
                        <a:t>Commercialisation</a:t>
                      </a:r>
                    </a:p>
                  </a:txBody>
                  <a:tcPr anchor="ctr"/>
                </a:tc>
                <a:tc>
                  <a:txBody>
                    <a:bodyPr/>
                    <a:lstStyle/>
                    <a:p>
                      <a:pPr algn="l">
                        <a:buNone/>
                      </a:pPr>
                      <a:r>
                        <a:rPr lang="en-IN" noProof="0" dirty="0"/>
                        <a:t>Management &amp; Business</a:t>
                      </a:r>
                    </a:p>
                  </a:txBody>
                  <a:tcPr anchor="ctr"/>
                </a:tc>
                <a:tc>
                  <a:txBody>
                    <a:bodyPr/>
                    <a:lstStyle/>
                    <a:p>
                      <a:pPr algn="l">
                        <a:buNone/>
                      </a:pPr>
                      <a:r>
                        <a:rPr lang="en-IN" noProof="0" dirty="0"/>
                        <a:t>Commercialisation and exploitation of intellectual property in markets</a:t>
                      </a:r>
                    </a:p>
                  </a:txBody>
                  <a:tcPr anchor="ctr"/>
                </a:tc>
                <a:extLst>
                  <a:ext uri="{0D108BD9-81ED-4DB2-BD59-A6C34878D82A}">
                    <a16:rowId xmlns:a16="http://schemas.microsoft.com/office/drawing/2014/main" val="1950590841"/>
                  </a:ext>
                </a:extLst>
              </a:tr>
            </a:tbl>
          </a:graphicData>
        </a:graphic>
      </p:graphicFrame>
    </p:spTree>
    <p:extLst>
      <p:ext uri="{BB962C8B-B14F-4D97-AF65-F5344CB8AC3E}">
        <p14:creationId xmlns:p14="http://schemas.microsoft.com/office/powerpoint/2010/main" val="4222232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34E6B-7B21-AA1C-656C-58073E55F9BA}"/>
              </a:ext>
            </a:extLst>
          </p:cNvPr>
          <p:cNvSpPr>
            <a:spLocks noGrp="1"/>
          </p:cNvSpPr>
          <p:nvPr>
            <p:ph type="title"/>
          </p:nvPr>
        </p:nvSpPr>
        <p:spPr/>
        <p:txBody>
          <a:bodyPr/>
          <a:lstStyle/>
          <a:p>
            <a:pPr algn="ctr"/>
            <a:r>
              <a:rPr lang="en-IN" b="1" noProof="0" dirty="0"/>
              <a:t>The Legal Dimensions of IP</a:t>
            </a:r>
          </a:p>
        </p:txBody>
      </p:sp>
      <p:graphicFrame>
        <p:nvGraphicFramePr>
          <p:cNvPr id="4" name="Content Placeholder 3">
            <a:extLst>
              <a:ext uri="{FF2B5EF4-FFF2-40B4-BE49-F238E27FC236}">
                <a16:creationId xmlns:a16="http://schemas.microsoft.com/office/drawing/2014/main" id="{D3D3B8BF-7873-066B-B1AB-AB4C46582DDE}"/>
              </a:ext>
            </a:extLst>
          </p:cNvPr>
          <p:cNvGraphicFramePr>
            <a:graphicFrameLocks noGrp="1"/>
          </p:cNvGraphicFramePr>
          <p:nvPr>
            <p:ph idx="1"/>
          </p:nvPr>
        </p:nvGraphicFramePr>
        <p:xfrm>
          <a:off x="838200" y="1825625"/>
          <a:ext cx="10515600" cy="3768931"/>
        </p:xfrm>
        <a:graphic>
          <a:graphicData uri="http://schemas.openxmlformats.org/drawingml/2006/table">
            <a:tbl>
              <a:tblPr firstRow="1" bandRow="1">
                <a:tableStyleId>{D27102A9-8310-4765-A935-A1911B00CA55}</a:tableStyleId>
              </a:tblPr>
              <a:tblGrid>
                <a:gridCol w="5257800">
                  <a:extLst>
                    <a:ext uri="{9D8B030D-6E8A-4147-A177-3AD203B41FA5}">
                      <a16:colId xmlns:a16="http://schemas.microsoft.com/office/drawing/2014/main" val="2456512907"/>
                    </a:ext>
                  </a:extLst>
                </a:gridCol>
                <a:gridCol w="5257800">
                  <a:extLst>
                    <a:ext uri="{9D8B030D-6E8A-4147-A177-3AD203B41FA5}">
                      <a16:colId xmlns:a16="http://schemas.microsoft.com/office/drawing/2014/main" val="3858871280"/>
                    </a:ext>
                  </a:extLst>
                </a:gridCol>
              </a:tblGrid>
              <a:tr h="460087">
                <a:tc>
                  <a:txBody>
                    <a:bodyPr/>
                    <a:lstStyle/>
                    <a:p>
                      <a:r>
                        <a:rPr lang="en-IN" noProof="0" dirty="0"/>
                        <a:t>Intellectual Property</a:t>
                      </a:r>
                    </a:p>
                  </a:txBody>
                  <a:tcPr/>
                </a:tc>
                <a:tc>
                  <a:txBody>
                    <a:bodyPr/>
                    <a:lstStyle/>
                    <a:p>
                      <a:r>
                        <a:rPr lang="en-IN" b="0" noProof="0" dirty="0"/>
                        <a:t>Represents Individual Creativity and Innovation</a:t>
                      </a:r>
                    </a:p>
                  </a:txBody>
                  <a:tcPr/>
                </a:tc>
                <a:extLst>
                  <a:ext uri="{0D108BD9-81ED-4DB2-BD59-A6C34878D82A}">
                    <a16:rowId xmlns:a16="http://schemas.microsoft.com/office/drawing/2014/main" val="3193989758"/>
                  </a:ext>
                </a:extLst>
              </a:tr>
              <a:tr h="460087">
                <a:tc>
                  <a:txBody>
                    <a:bodyPr/>
                    <a:lstStyle/>
                    <a:p>
                      <a:endParaRPr lang="en-IN" noProof="0" dirty="0"/>
                    </a:p>
                  </a:txBody>
                  <a:tcPr/>
                </a:tc>
                <a:tc>
                  <a:txBody>
                    <a:bodyPr/>
                    <a:lstStyle/>
                    <a:p>
                      <a:pPr algn="r"/>
                      <a:r>
                        <a:rPr lang="en-IN" b="1" i="1" noProof="0" dirty="0"/>
                        <a:t>Individual Effort</a:t>
                      </a:r>
                    </a:p>
                  </a:txBody>
                  <a:tcPr/>
                </a:tc>
                <a:extLst>
                  <a:ext uri="{0D108BD9-81ED-4DB2-BD59-A6C34878D82A}">
                    <a16:rowId xmlns:a16="http://schemas.microsoft.com/office/drawing/2014/main" val="650912715"/>
                  </a:ext>
                </a:extLst>
              </a:tr>
              <a:tr h="794122">
                <a:tc>
                  <a:txBody>
                    <a:bodyPr/>
                    <a:lstStyle/>
                    <a:p>
                      <a:r>
                        <a:rPr lang="en-IN" noProof="0" dirty="0"/>
                        <a:t>Intellectual Property </a:t>
                      </a:r>
                      <a:r>
                        <a:rPr lang="en-IN" b="1" noProof="0" dirty="0"/>
                        <a:t>Rights</a:t>
                      </a:r>
                    </a:p>
                  </a:txBody>
                  <a:tcPr/>
                </a:tc>
                <a:tc>
                  <a:txBody>
                    <a:bodyPr/>
                    <a:lstStyle/>
                    <a:p>
                      <a:r>
                        <a:rPr lang="en-IN" noProof="0" dirty="0"/>
                        <a:t>Legal acknowledgement and protection granted to creators and inventors</a:t>
                      </a:r>
                    </a:p>
                  </a:txBody>
                  <a:tcPr/>
                </a:tc>
                <a:extLst>
                  <a:ext uri="{0D108BD9-81ED-4DB2-BD59-A6C34878D82A}">
                    <a16:rowId xmlns:a16="http://schemas.microsoft.com/office/drawing/2014/main" val="3712170651"/>
                  </a:ext>
                </a:extLst>
              </a:tr>
              <a:tr h="460087">
                <a:tc>
                  <a:txBody>
                    <a:bodyPr/>
                    <a:lstStyle/>
                    <a:p>
                      <a:endParaRPr lang="en-IN" noProof="0" dirty="0"/>
                    </a:p>
                  </a:txBody>
                  <a:tcPr/>
                </a:tc>
                <a:tc>
                  <a:txBody>
                    <a:bodyPr/>
                    <a:lstStyle/>
                    <a:p>
                      <a:pPr algn="r"/>
                      <a:r>
                        <a:rPr lang="en-IN" b="1" i="1" noProof="0" dirty="0"/>
                        <a:t>Societal Recognition</a:t>
                      </a:r>
                    </a:p>
                  </a:txBody>
                  <a:tcPr/>
                </a:tc>
                <a:extLst>
                  <a:ext uri="{0D108BD9-81ED-4DB2-BD59-A6C34878D82A}">
                    <a16:rowId xmlns:a16="http://schemas.microsoft.com/office/drawing/2014/main" val="3822034630"/>
                  </a:ext>
                </a:extLst>
              </a:tr>
              <a:tr h="1134461">
                <a:tc>
                  <a:txBody>
                    <a:bodyPr/>
                    <a:lstStyle/>
                    <a:p>
                      <a:r>
                        <a:rPr lang="en-IN" b="1" noProof="0" dirty="0"/>
                        <a:t>Laws Related to </a:t>
                      </a:r>
                      <a:r>
                        <a:rPr lang="en-IN" noProof="0" dirty="0"/>
                        <a:t>Intellectual Property Rights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kern="1200" noProof="0" dirty="0">
                          <a:solidFill>
                            <a:schemeClr val="dk1"/>
                          </a:solidFill>
                        </a:rPr>
                        <a:t>Framework through which society institutionalizes recognition and enforcement of intellectual property rights.</a:t>
                      </a:r>
                      <a:endParaRPr lang="en-IN" sz="1800" kern="1200" noProof="0" dirty="0">
                        <a:solidFill>
                          <a:schemeClr val="dk1"/>
                        </a:solidFill>
                        <a:latin typeface="+mn-lt"/>
                        <a:ea typeface="+mn-ea"/>
                        <a:cs typeface="+mn-cs"/>
                      </a:endParaRPr>
                    </a:p>
                  </a:txBody>
                  <a:tcPr/>
                </a:tc>
                <a:extLst>
                  <a:ext uri="{0D108BD9-81ED-4DB2-BD59-A6C34878D82A}">
                    <a16:rowId xmlns:a16="http://schemas.microsoft.com/office/drawing/2014/main" val="875793564"/>
                  </a:ext>
                </a:extLst>
              </a:tr>
              <a:tr h="460087">
                <a:tc>
                  <a:txBody>
                    <a:bodyPr/>
                    <a:lstStyle/>
                    <a:p>
                      <a:endParaRPr lang="en-IN" noProof="0"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IN" b="1" i="1" noProof="0" dirty="0"/>
                        <a:t>Societal Recognition in the form of laws</a:t>
                      </a:r>
                      <a:endParaRPr lang="en-IN" sz="1800" b="1" i="1" kern="1200" noProof="0" dirty="0">
                        <a:solidFill>
                          <a:schemeClr val="dk1"/>
                        </a:solidFill>
                        <a:latin typeface="+mn-lt"/>
                        <a:ea typeface="+mn-ea"/>
                        <a:cs typeface="+mn-cs"/>
                      </a:endParaRPr>
                    </a:p>
                  </a:txBody>
                  <a:tcPr/>
                </a:tc>
                <a:extLst>
                  <a:ext uri="{0D108BD9-81ED-4DB2-BD59-A6C34878D82A}">
                    <a16:rowId xmlns:a16="http://schemas.microsoft.com/office/drawing/2014/main" val="1805709278"/>
                  </a:ext>
                </a:extLst>
              </a:tr>
            </a:tbl>
          </a:graphicData>
        </a:graphic>
      </p:graphicFrame>
    </p:spTree>
    <p:extLst>
      <p:ext uri="{BB962C8B-B14F-4D97-AF65-F5344CB8AC3E}">
        <p14:creationId xmlns:p14="http://schemas.microsoft.com/office/powerpoint/2010/main" val="376553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F533C8-CB93-704F-2626-4A95165FB397}"/>
              </a:ext>
            </a:extLst>
          </p:cNvPr>
          <p:cNvSpPr>
            <a:spLocks noGrp="1"/>
          </p:cNvSpPr>
          <p:nvPr>
            <p:ph type="title"/>
          </p:nvPr>
        </p:nvSpPr>
        <p:spPr/>
        <p:txBody>
          <a:bodyPr>
            <a:normAutofit/>
          </a:bodyPr>
          <a:lstStyle/>
          <a:p>
            <a:pPr algn="ctr"/>
            <a:r>
              <a:rPr lang="en-US" sz="3600" dirty="0">
                <a:latin typeface="Aptos Display" panose="020B0004020202020204" pitchFamily="34" charset="0"/>
              </a:rPr>
              <a:t>Significance</a:t>
            </a:r>
            <a:r>
              <a:rPr lang="en-US" sz="3600" noProof="0" dirty="0">
                <a:latin typeface="Aptos Display" panose="020B0004020202020204" pitchFamily="34" charset="0"/>
              </a:rPr>
              <a:t> of Intellectual Property Rights</a:t>
            </a:r>
            <a:endParaRPr lang="en-IN" sz="3600" noProof="0" dirty="0">
              <a:latin typeface="Aptos Display" panose="020B0004020202020204" pitchFamily="34" charset="0"/>
            </a:endParaRPr>
          </a:p>
        </p:txBody>
      </p:sp>
      <p:graphicFrame>
        <p:nvGraphicFramePr>
          <p:cNvPr id="8" name="Content Placeholder 7">
            <a:extLst>
              <a:ext uri="{FF2B5EF4-FFF2-40B4-BE49-F238E27FC236}">
                <a16:creationId xmlns:a16="http://schemas.microsoft.com/office/drawing/2014/main" id="{5711AB38-7A9A-42CE-82E9-36D31DED5D74}"/>
              </a:ext>
            </a:extLst>
          </p:cNvPr>
          <p:cNvGraphicFramePr>
            <a:graphicFrameLocks noGrp="1"/>
          </p:cNvGraphicFramePr>
          <p:nvPr>
            <p:ph idx="1"/>
          </p:nvPr>
        </p:nvGraphicFramePr>
        <p:xfrm>
          <a:off x="625577" y="1933779"/>
          <a:ext cx="10940845" cy="3513293"/>
        </p:xfrm>
        <a:graphic>
          <a:graphicData uri="http://schemas.openxmlformats.org/drawingml/2006/table">
            <a:tbl>
              <a:tblPr firstRow="1" bandRow="1">
                <a:tableStyleId>{5C22544A-7EE6-4342-B048-85BDC9FD1C3A}</a:tableStyleId>
              </a:tblPr>
              <a:tblGrid>
                <a:gridCol w="4136923">
                  <a:extLst>
                    <a:ext uri="{9D8B030D-6E8A-4147-A177-3AD203B41FA5}">
                      <a16:colId xmlns:a16="http://schemas.microsoft.com/office/drawing/2014/main" val="920438545"/>
                    </a:ext>
                  </a:extLst>
                </a:gridCol>
                <a:gridCol w="6803922">
                  <a:extLst>
                    <a:ext uri="{9D8B030D-6E8A-4147-A177-3AD203B41FA5}">
                      <a16:colId xmlns:a16="http://schemas.microsoft.com/office/drawing/2014/main" val="664453479"/>
                    </a:ext>
                  </a:extLst>
                </a:gridCol>
              </a:tblGrid>
              <a:tr h="501899">
                <a:tc>
                  <a:txBody>
                    <a:bodyPr/>
                    <a:lstStyle/>
                    <a:p>
                      <a:pPr>
                        <a:buNone/>
                      </a:pPr>
                      <a:r>
                        <a:rPr lang="en-IN" sz="2000" b="0" dirty="0">
                          <a:latin typeface="Aptos Display" panose="020B0004020202020204" pitchFamily="34" charset="0"/>
                        </a:rPr>
                        <a:t>Knowledge Economy</a:t>
                      </a:r>
                    </a:p>
                  </a:txBody>
                  <a:tcPr anchor="ctr"/>
                </a:tc>
                <a:tc>
                  <a:txBody>
                    <a:bodyPr/>
                    <a:lstStyle/>
                    <a:p>
                      <a:pPr>
                        <a:buNone/>
                      </a:pPr>
                      <a:r>
                        <a:rPr lang="en-US" sz="2000" b="0" dirty="0">
                          <a:latin typeface="Aptos Display" panose="020B0004020202020204" pitchFamily="34" charset="0"/>
                        </a:rPr>
                        <a:t>Innovation-driven</a:t>
                      </a:r>
                      <a:r>
                        <a:rPr lang="en-IN" sz="2000" b="0" dirty="0">
                          <a:latin typeface="Aptos Display" panose="020B0004020202020204" pitchFamily="34" charset="0"/>
                        </a:rPr>
                        <a:t> economic value</a:t>
                      </a:r>
                    </a:p>
                  </a:txBody>
                  <a:tcPr anchor="ctr"/>
                </a:tc>
                <a:extLst>
                  <a:ext uri="{0D108BD9-81ED-4DB2-BD59-A6C34878D82A}">
                    <a16:rowId xmlns:a16="http://schemas.microsoft.com/office/drawing/2014/main" val="3937738844"/>
                  </a:ext>
                </a:extLst>
              </a:tr>
              <a:tr h="501899">
                <a:tc>
                  <a:txBody>
                    <a:bodyPr/>
                    <a:lstStyle/>
                    <a:p>
                      <a:r>
                        <a:rPr lang="en-US" sz="2000" noProof="0" dirty="0">
                          <a:latin typeface="Aptos Display" panose="020B0004020202020204" pitchFamily="34" charset="0"/>
                        </a:rPr>
                        <a:t>Intangible Property</a:t>
                      </a:r>
                      <a:endParaRPr lang="en-IN" sz="2000" noProof="0" dirty="0">
                        <a:latin typeface="Aptos Display" panose="020B0004020202020204" pitchFamily="34" charset="0"/>
                      </a:endParaRPr>
                    </a:p>
                  </a:txBody>
                  <a:tcPr/>
                </a:tc>
                <a:tc>
                  <a:txBody>
                    <a:bodyPr/>
                    <a:lstStyle/>
                    <a:p>
                      <a:r>
                        <a:rPr lang="en-US" sz="2000" noProof="0" dirty="0">
                          <a:latin typeface="Aptos Display" panose="020B0004020202020204" pitchFamily="34" charset="0"/>
                        </a:rPr>
                        <a:t>Non-physical creations of the mind</a:t>
                      </a:r>
                      <a:endParaRPr lang="en-IN" sz="2000" noProof="0" dirty="0">
                        <a:latin typeface="Aptos Display" panose="020B0004020202020204" pitchFamily="34" charset="0"/>
                      </a:endParaRPr>
                    </a:p>
                  </a:txBody>
                  <a:tcPr/>
                </a:tc>
                <a:extLst>
                  <a:ext uri="{0D108BD9-81ED-4DB2-BD59-A6C34878D82A}">
                    <a16:rowId xmlns:a16="http://schemas.microsoft.com/office/drawing/2014/main" val="3105664155"/>
                  </a:ext>
                </a:extLst>
              </a:tr>
              <a:tr h="501899">
                <a:tc>
                  <a:txBody>
                    <a:bodyPr/>
                    <a:lstStyle/>
                    <a:p>
                      <a:r>
                        <a:rPr lang="en-US" sz="2000" noProof="0" dirty="0" err="1">
                          <a:latin typeface="Aptos Display" panose="020B0004020202020204" pitchFamily="34" charset="0"/>
                        </a:rPr>
                        <a:t>Commercialisation</a:t>
                      </a:r>
                      <a:r>
                        <a:rPr lang="en-US" sz="2000" noProof="0" dirty="0">
                          <a:latin typeface="Aptos Display" panose="020B0004020202020204" pitchFamily="34" charset="0"/>
                        </a:rPr>
                        <a:t> </a:t>
                      </a:r>
                      <a:endParaRPr lang="en-IN" sz="2000" noProof="0" dirty="0">
                        <a:latin typeface="Aptos Display" panose="020B00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noProof="0" dirty="0">
                          <a:latin typeface="Aptos Display" panose="020B0004020202020204" pitchFamily="34" charset="0"/>
                        </a:rPr>
                        <a:t>Conversion of ideas into market assets </a:t>
                      </a:r>
                    </a:p>
                  </a:txBody>
                  <a:tcPr/>
                </a:tc>
                <a:extLst>
                  <a:ext uri="{0D108BD9-81ED-4DB2-BD59-A6C34878D82A}">
                    <a16:rowId xmlns:a16="http://schemas.microsoft.com/office/drawing/2014/main" val="2002909652"/>
                  </a:ext>
                </a:extLst>
              </a:tr>
              <a:tr h="501899">
                <a:tc>
                  <a:txBody>
                    <a:bodyPr/>
                    <a:lstStyle/>
                    <a:p>
                      <a:r>
                        <a:rPr lang="en-US" sz="2000" noProof="0" dirty="0">
                          <a:latin typeface="Aptos Display" panose="020B0004020202020204" pitchFamily="34" charset="0"/>
                        </a:rPr>
                        <a:t>Private Property Rights</a:t>
                      </a:r>
                      <a:endParaRPr lang="en-IN" sz="2000" noProof="0" dirty="0">
                        <a:latin typeface="Aptos Display" panose="020B0004020202020204" pitchFamily="34" charset="0"/>
                      </a:endParaRPr>
                    </a:p>
                  </a:txBody>
                  <a:tcPr/>
                </a:tc>
                <a:tc>
                  <a:txBody>
                    <a:bodyPr/>
                    <a:lstStyle/>
                    <a:p>
                      <a:r>
                        <a:rPr lang="en-US" sz="2000" noProof="0" dirty="0">
                          <a:latin typeface="Aptos Display" panose="020B0004020202020204" pitchFamily="34" charset="0"/>
                        </a:rPr>
                        <a:t>Ownership and recognition of creators</a:t>
                      </a:r>
                      <a:endParaRPr lang="en-IN" sz="2000" noProof="0" dirty="0">
                        <a:latin typeface="Aptos Display" panose="020B0004020202020204" pitchFamily="34" charset="0"/>
                      </a:endParaRPr>
                    </a:p>
                  </a:txBody>
                  <a:tcPr/>
                </a:tc>
                <a:extLst>
                  <a:ext uri="{0D108BD9-81ED-4DB2-BD59-A6C34878D82A}">
                    <a16:rowId xmlns:a16="http://schemas.microsoft.com/office/drawing/2014/main" val="1744007289"/>
                  </a:ext>
                </a:extLst>
              </a:tr>
              <a:tr h="501899">
                <a:tc>
                  <a:txBody>
                    <a:bodyPr/>
                    <a:lstStyle/>
                    <a:p>
                      <a:r>
                        <a:rPr lang="en-US" sz="2000" noProof="0" dirty="0">
                          <a:latin typeface="Aptos Display" panose="020B0004020202020204" pitchFamily="34" charset="0"/>
                        </a:rPr>
                        <a:t>Economic Asset</a:t>
                      </a:r>
                      <a:endParaRPr lang="en-IN" sz="2000" noProof="0" dirty="0">
                        <a:latin typeface="Aptos Display" panose="020B00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ptos Display" panose="020B0004020202020204" pitchFamily="34" charset="0"/>
                        </a:rPr>
                        <a:t>Ability to trade, assign, or license IP rights</a:t>
                      </a:r>
                    </a:p>
                  </a:txBody>
                  <a:tcPr/>
                </a:tc>
                <a:extLst>
                  <a:ext uri="{0D108BD9-81ED-4DB2-BD59-A6C34878D82A}">
                    <a16:rowId xmlns:a16="http://schemas.microsoft.com/office/drawing/2014/main" val="1695803152"/>
                  </a:ext>
                </a:extLst>
              </a:tr>
              <a:tr h="5018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000" dirty="0">
                          <a:latin typeface="Aptos Display" panose="020B0004020202020204" pitchFamily="34" charset="0"/>
                        </a:rPr>
                        <a:t>Promotes Investment</a:t>
                      </a:r>
                      <a:endParaRPr lang="en-IN" sz="2000" noProof="0" dirty="0">
                        <a:latin typeface="Aptos Display" panose="020B0004020202020204" pitchFamily="34" charset="0"/>
                      </a:endParaRPr>
                    </a:p>
                  </a:txBody>
                  <a:tcPr/>
                </a:tc>
                <a:tc>
                  <a:txBody>
                    <a:bodyPr/>
                    <a:lstStyle/>
                    <a:p>
                      <a:r>
                        <a:rPr lang="en-US" sz="2000" dirty="0">
                          <a:latin typeface="Aptos Display" panose="020B0004020202020204" pitchFamily="34" charset="0"/>
                        </a:rPr>
                        <a:t>Attracts funding and R&amp;D initiatives</a:t>
                      </a:r>
                      <a:endParaRPr lang="en-IN" sz="2000" noProof="0" dirty="0">
                        <a:latin typeface="Aptos Display" panose="020B0004020202020204" pitchFamily="34" charset="0"/>
                      </a:endParaRPr>
                    </a:p>
                  </a:txBody>
                  <a:tcPr/>
                </a:tc>
                <a:extLst>
                  <a:ext uri="{0D108BD9-81ED-4DB2-BD59-A6C34878D82A}">
                    <a16:rowId xmlns:a16="http://schemas.microsoft.com/office/drawing/2014/main" val="1695247433"/>
                  </a:ext>
                </a:extLst>
              </a:tr>
              <a:tr h="501899">
                <a:tc>
                  <a:txBody>
                    <a:bodyPr/>
                    <a:lstStyle/>
                    <a:p>
                      <a:r>
                        <a:rPr lang="en-US" sz="2000" noProof="0" dirty="0">
                          <a:latin typeface="Aptos Display" panose="020B0004020202020204" pitchFamily="34" charset="0"/>
                        </a:rPr>
                        <a:t>Volatile</a:t>
                      </a:r>
                      <a:endParaRPr lang="en-IN" sz="2000" noProof="0" dirty="0">
                        <a:latin typeface="Aptos Display" panose="020B0004020202020204" pitchFamily="34" charset="0"/>
                      </a:endParaRPr>
                    </a:p>
                  </a:txBody>
                  <a:tcPr/>
                </a:tc>
                <a:tc>
                  <a:txBody>
                    <a:bodyPr/>
                    <a:lstStyle/>
                    <a:p>
                      <a:r>
                        <a:rPr lang="en-US" sz="2000" dirty="0">
                          <a:latin typeface="Aptos Display" panose="020B0004020202020204" pitchFamily="34" charset="0"/>
                        </a:rPr>
                        <a:t>Dynamic (adapting to changes in technology, markets, and law)</a:t>
                      </a:r>
                      <a:endParaRPr lang="en-IN" sz="2000" noProof="0" dirty="0">
                        <a:latin typeface="Aptos Display" panose="020B0004020202020204" pitchFamily="34" charset="0"/>
                      </a:endParaRPr>
                    </a:p>
                  </a:txBody>
                  <a:tcPr/>
                </a:tc>
                <a:extLst>
                  <a:ext uri="{0D108BD9-81ED-4DB2-BD59-A6C34878D82A}">
                    <a16:rowId xmlns:a16="http://schemas.microsoft.com/office/drawing/2014/main" val="1032581636"/>
                  </a:ext>
                </a:extLst>
              </a:tr>
            </a:tbl>
          </a:graphicData>
        </a:graphic>
      </p:graphicFrame>
    </p:spTree>
    <p:extLst>
      <p:ext uri="{BB962C8B-B14F-4D97-AF65-F5344CB8AC3E}">
        <p14:creationId xmlns:p14="http://schemas.microsoft.com/office/powerpoint/2010/main" val="1357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61CA63D-E7B7-15F8-3B77-5F1D896C675C}"/>
              </a:ext>
            </a:extLst>
          </p:cNvPr>
          <p:cNvGraphicFramePr>
            <a:graphicFrameLocks noGrp="1"/>
          </p:cNvGraphicFramePr>
          <p:nvPr>
            <p:ph idx="1"/>
          </p:nvPr>
        </p:nvGraphicFramePr>
        <p:xfrm>
          <a:off x="838200" y="235974"/>
          <a:ext cx="10515600" cy="62569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90274E2C-DB38-8FBE-CBE2-D2FBB469430C}"/>
              </a:ext>
            </a:extLst>
          </p:cNvPr>
          <p:cNvGraphicFramePr/>
          <p:nvPr>
            <p:extLst>
              <p:ext uri="{D42A27DB-BD31-4B8C-83A1-F6EECF244321}">
                <p14:modId xmlns:p14="http://schemas.microsoft.com/office/powerpoint/2010/main" val="576116538"/>
              </p:ext>
            </p:extLst>
          </p:nvPr>
        </p:nvGraphicFramePr>
        <p:xfrm>
          <a:off x="960282" y="655090"/>
          <a:ext cx="105156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32220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1056"/>
          </a:xfrm>
        </p:spPr>
        <p:txBody>
          <a:bodyPr>
            <a:normAutofit/>
          </a:bodyPr>
          <a:lstStyle/>
          <a:p>
            <a:pPr algn="ctr"/>
            <a:r>
              <a:rPr lang="en-US" sz="3600" dirty="0">
                <a:latin typeface="Aptos Display" panose="020B0004020202020204" pitchFamily="34" charset="0"/>
              </a:rPr>
              <a:t>L</a:t>
            </a:r>
            <a:r>
              <a:rPr lang="en-IN" sz="3600" dirty="0" err="1">
                <a:latin typeface="Aptos Display" panose="020B0004020202020204" pitchFamily="34" charset="0"/>
              </a:rPr>
              <a:t>aws</a:t>
            </a:r>
            <a:r>
              <a:rPr lang="en-IN" sz="3600" dirty="0">
                <a:latin typeface="Aptos Display" panose="020B0004020202020204" pitchFamily="34" charset="0"/>
              </a:rPr>
              <a:t> relating to IPRs in India</a:t>
            </a:r>
            <a:endParaRPr lang="en-IN" sz="3600" noProof="0" dirty="0">
              <a:latin typeface="Aptos Display" panose="020B0004020202020204" pitchFamily="34" charset="0"/>
            </a:endParaRPr>
          </a:p>
        </p:txBody>
      </p:sp>
      <p:graphicFrame>
        <p:nvGraphicFramePr>
          <p:cNvPr id="4" name="Content Placeholder 3">
            <a:extLst>
              <a:ext uri="{FF2B5EF4-FFF2-40B4-BE49-F238E27FC236}">
                <a16:creationId xmlns:a16="http://schemas.microsoft.com/office/drawing/2014/main" id="{5351EAC3-344F-51C0-BD60-047BC7BAEBB1}"/>
              </a:ext>
            </a:extLst>
          </p:cNvPr>
          <p:cNvGraphicFramePr>
            <a:graphicFrameLocks noGrp="1"/>
          </p:cNvGraphicFramePr>
          <p:nvPr>
            <p:ph idx="1"/>
          </p:nvPr>
        </p:nvGraphicFramePr>
        <p:xfrm>
          <a:off x="838200" y="1825625"/>
          <a:ext cx="10515600" cy="4587240"/>
        </p:xfrm>
        <a:graphic>
          <a:graphicData uri="http://schemas.openxmlformats.org/drawingml/2006/table">
            <a:tbl>
              <a:tblPr firstRow="1" bandRow="1">
                <a:tableStyleId>{5C22544A-7EE6-4342-B048-85BDC9FD1C3A}</a:tableStyleId>
              </a:tblPr>
              <a:tblGrid>
                <a:gridCol w="5385619">
                  <a:extLst>
                    <a:ext uri="{9D8B030D-6E8A-4147-A177-3AD203B41FA5}">
                      <a16:colId xmlns:a16="http://schemas.microsoft.com/office/drawing/2014/main" val="2308846578"/>
                    </a:ext>
                  </a:extLst>
                </a:gridCol>
                <a:gridCol w="5129981">
                  <a:extLst>
                    <a:ext uri="{9D8B030D-6E8A-4147-A177-3AD203B41FA5}">
                      <a16:colId xmlns:a16="http://schemas.microsoft.com/office/drawing/2014/main" val="4215568367"/>
                    </a:ext>
                  </a:extLst>
                </a:gridCol>
              </a:tblGrid>
              <a:tr h="370840">
                <a:tc>
                  <a:txBody>
                    <a:bodyPr/>
                    <a:lstStyle/>
                    <a:p>
                      <a:pPr algn="ctr"/>
                      <a:r>
                        <a:rPr lang="en-US" dirty="0"/>
                        <a:t>Forms of IPRs</a:t>
                      </a:r>
                      <a:endParaRPr lang="en-IN" dirty="0"/>
                    </a:p>
                  </a:txBody>
                  <a:tcPr/>
                </a:tc>
                <a:tc>
                  <a:txBody>
                    <a:bodyPr/>
                    <a:lstStyle/>
                    <a:p>
                      <a:pPr algn="ctr"/>
                      <a:r>
                        <a:rPr lang="en-US" dirty="0"/>
                        <a:t>Relevant Statute</a:t>
                      </a:r>
                      <a:endParaRPr lang="en-IN" dirty="0"/>
                    </a:p>
                  </a:txBody>
                  <a:tcPr/>
                </a:tc>
                <a:extLst>
                  <a:ext uri="{0D108BD9-81ED-4DB2-BD59-A6C34878D82A}">
                    <a16:rowId xmlns:a16="http://schemas.microsoft.com/office/drawing/2014/main" val="2431794015"/>
                  </a:ext>
                </a:extLst>
              </a:tr>
              <a:tr h="370840">
                <a:tc>
                  <a:txBody>
                    <a:bodyPr/>
                    <a:lstStyle/>
                    <a:p>
                      <a:r>
                        <a:rPr lang="en-US" dirty="0"/>
                        <a:t>Trade secret or confidential information</a:t>
                      </a:r>
                      <a:endParaRPr lang="en-IN" dirty="0"/>
                    </a:p>
                  </a:txBody>
                  <a:tcPr/>
                </a:tc>
                <a:tc>
                  <a:txBody>
                    <a:bodyPr/>
                    <a:lstStyle/>
                    <a:p>
                      <a:r>
                        <a:rPr lang="en-US" dirty="0"/>
                        <a:t>The Indian Contracts Act, 1872</a:t>
                      </a:r>
                      <a:endParaRPr lang="en-IN" dirty="0"/>
                    </a:p>
                  </a:txBody>
                  <a:tcPr/>
                </a:tc>
                <a:extLst>
                  <a:ext uri="{0D108BD9-81ED-4DB2-BD59-A6C34878D82A}">
                    <a16:rowId xmlns:a16="http://schemas.microsoft.com/office/drawing/2014/main" val="175258071"/>
                  </a:ext>
                </a:extLst>
              </a:tr>
              <a:tr h="370840">
                <a:tc>
                  <a:txBody>
                    <a:bodyPr/>
                    <a:lstStyle/>
                    <a:p>
                      <a:r>
                        <a:rPr lang="en-US" dirty="0"/>
                        <a:t>Patents</a:t>
                      </a:r>
                      <a:endParaRPr lang="en-IN" dirty="0"/>
                    </a:p>
                  </a:txBody>
                  <a:tcPr/>
                </a:tc>
                <a:tc>
                  <a:txBody>
                    <a:bodyPr/>
                    <a:lstStyle/>
                    <a:p>
                      <a:r>
                        <a:rPr lang="en-US" dirty="0"/>
                        <a:t>The Patents Act, 1970</a:t>
                      </a:r>
                    </a:p>
                    <a:p>
                      <a:r>
                        <a:rPr lang="en-US" dirty="0"/>
                        <a:t>The Biological Diversity Act, 2002 (Patent application involving Indian biological resources)</a:t>
                      </a:r>
                      <a:endParaRPr lang="en-IN" dirty="0"/>
                    </a:p>
                  </a:txBody>
                  <a:tcPr/>
                </a:tc>
                <a:extLst>
                  <a:ext uri="{0D108BD9-81ED-4DB2-BD59-A6C34878D82A}">
                    <a16:rowId xmlns:a16="http://schemas.microsoft.com/office/drawing/2014/main" val="211875864"/>
                  </a:ext>
                </a:extLst>
              </a:tr>
              <a:tr h="370840">
                <a:tc>
                  <a:txBody>
                    <a:bodyPr/>
                    <a:lstStyle/>
                    <a:p>
                      <a:r>
                        <a:rPr lang="en-US" dirty="0"/>
                        <a:t>Copyright &amp; Related Rights</a:t>
                      </a:r>
                      <a:endParaRPr lang="en-IN" dirty="0"/>
                    </a:p>
                  </a:txBody>
                  <a:tcPr/>
                </a:tc>
                <a:tc>
                  <a:txBody>
                    <a:bodyPr/>
                    <a:lstStyle/>
                    <a:p>
                      <a:r>
                        <a:rPr lang="en-US" dirty="0"/>
                        <a:t>The Copyright Act, 1957</a:t>
                      </a:r>
                    </a:p>
                    <a:p>
                      <a:r>
                        <a:rPr lang="en-US" dirty="0"/>
                        <a:t>The Information Technology Act, 2000</a:t>
                      </a:r>
                      <a:endParaRPr lang="en-IN" dirty="0"/>
                    </a:p>
                  </a:txBody>
                  <a:tcPr/>
                </a:tc>
                <a:extLst>
                  <a:ext uri="{0D108BD9-81ED-4DB2-BD59-A6C34878D82A}">
                    <a16:rowId xmlns:a16="http://schemas.microsoft.com/office/drawing/2014/main" val="4055941679"/>
                  </a:ext>
                </a:extLst>
              </a:tr>
              <a:tr h="370840">
                <a:tc>
                  <a:txBody>
                    <a:bodyPr/>
                    <a:lstStyle/>
                    <a:p>
                      <a:r>
                        <a:rPr lang="en-US" dirty="0"/>
                        <a:t>Industrial Designs</a:t>
                      </a:r>
                      <a:endParaRPr lang="en-IN" dirty="0"/>
                    </a:p>
                  </a:txBody>
                  <a:tcPr/>
                </a:tc>
                <a:tc>
                  <a:txBody>
                    <a:bodyPr/>
                    <a:lstStyle/>
                    <a:p>
                      <a:r>
                        <a:rPr lang="en-US" dirty="0"/>
                        <a:t>The Designs Act, 2000</a:t>
                      </a:r>
                      <a:endParaRPr lang="en-IN" dirty="0"/>
                    </a:p>
                  </a:txBody>
                  <a:tcPr/>
                </a:tc>
                <a:extLst>
                  <a:ext uri="{0D108BD9-81ED-4DB2-BD59-A6C34878D82A}">
                    <a16:rowId xmlns:a16="http://schemas.microsoft.com/office/drawing/2014/main" val="1527581124"/>
                  </a:ext>
                </a:extLst>
              </a:tr>
              <a:tr h="370840">
                <a:tc>
                  <a:txBody>
                    <a:bodyPr/>
                    <a:lstStyle/>
                    <a:p>
                      <a:r>
                        <a:rPr lang="en-US" dirty="0"/>
                        <a:t>Trademarks</a:t>
                      </a:r>
                      <a:endParaRPr lang="en-IN" dirty="0"/>
                    </a:p>
                  </a:txBody>
                  <a:tcPr/>
                </a:tc>
                <a:tc>
                  <a:txBody>
                    <a:bodyPr/>
                    <a:lstStyle/>
                    <a:p>
                      <a:r>
                        <a:rPr lang="en-US" dirty="0"/>
                        <a:t>The Trade Marks Act, 1999</a:t>
                      </a:r>
                    </a:p>
                    <a:p>
                      <a:r>
                        <a:rPr lang="en-US" dirty="0"/>
                        <a:t>Passing Off Action: Common Law Remedy</a:t>
                      </a:r>
                      <a:endParaRPr lang="en-IN" dirty="0"/>
                    </a:p>
                  </a:txBody>
                  <a:tcPr/>
                </a:tc>
                <a:extLst>
                  <a:ext uri="{0D108BD9-81ED-4DB2-BD59-A6C34878D82A}">
                    <a16:rowId xmlns:a16="http://schemas.microsoft.com/office/drawing/2014/main" val="940530420"/>
                  </a:ext>
                </a:extLst>
              </a:tr>
              <a:tr h="370840">
                <a:tc>
                  <a:txBody>
                    <a:bodyPr/>
                    <a:lstStyle/>
                    <a:p>
                      <a:r>
                        <a:rPr lang="en-US" dirty="0"/>
                        <a:t>Geographical Indications</a:t>
                      </a:r>
                      <a:endParaRPr lang="en-IN" dirty="0"/>
                    </a:p>
                  </a:txBody>
                  <a:tcPr/>
                </a:tc>
                <a:tc>
                  <a:txBody>
                    <a:bodyPr/>
                    <a:lstStyle/>
                    <a:p>
                      <a:r>
                        <a:rPr lang="en-US" dirty="0"/>
                        <a:t>The Geographical Indications of Goods (Registration and Protection) Act, 1999</a:t>
                      </a:r>
                      <a:endParaRPr lang="en-IN" dirty="0"/>
                    </a:p>
                  </a:txBody>
                  <a:tcPr/>
                </a:tc>
                <a:extLst>
                  <a:ext uri="{0D108BD9-81ED-4DB2-BD59-A6C34878D82A}">
                    <a16:rowId xmlns:a16="http://schemas.microsoft.com/office/drawing/2014/main" val="2993175474"/>
                  </a:ext>
                </a:extLst>
              </a:tr>
              <a:tr h="370840">
                <a:tc>
                  <a:txBody>
                    <a:bodyPr/>
                    <a:lstStyle/>
                    <a:p>
                      <a:r>
                        <a:rPr lang="en-US" dirty="0"/>
                        <a:t>Plant Variety Protection</a:t>
                      </a:r>
                      <a:endParaRPr lang="en-IN" dirty="0"/>
                    </a:p>
                  </a:txBody>
                  <a:tcPr/>
                </a:tc>
                <a:tc>
                  <a:txBody>
                    <a:bodyPr/>
                    <a:lstStyle/>
                    <a:p>
                      <a:r>
                        <a:rPr lang="en-US" dirty="0"/>
                        <a:t>The Protection of Plant Varieties and Farmers' Rights Act, 2001</a:t>
                      </a:r>
                      <a:endParaRPr lang="en-IN" dirty="0"/>
                    </a:p>
                  </a:txBody>
                  <a:tcPr/>
                </a:tc>
                <a:extLst>
                  <a:ext uri="{0D108BD9-81ED-4DB2-BD59-A6C34878D82A}">
                    <a16:rowId xmlns:a16="http://schemas.microsoft.com/office/drawing/2014/main" val="225010436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4746"/>
          </a:xfrm>
        </p:spPr>
        <p:txBody>
          <a:bodyPr>
            <a:normAutofit/>
          </a:bodyPr>
          <a:lstStyle/>
          <a:p>
            <a:pPr algn="ctr"/>
            <a:r>
              <a:rPr lang="en-IN" sz="3600" noProof="0" dirty="0">
                <a:latin typeface="Aptos Display" panose="020B0004020202020204" pitchFamily="34" charset="0"/>
              </a:rPr>
              <a:t>Regulatory &amp; Institutional Framework in India</a:t>
            </a:r>
          </a:p>
        </p:txBody>
      </p:sp>
      <p:sp>
        <p:nvSpPr>
          <p:cNvPr id="3" name="Content Placeholder 2"/>
          <p:cNvSpPr>
            <a:spLocks noGrp="1"/>
          </p:cNvSpPr>
          <p:nvPr>
            <p:ph idx="1"/>
          </p:nvPr>
        </p:nvSpPr>
        <p:spPr>
          <a:xfrm>
            <a:off x="838200" y="1553497"/>
            <a:ext cx="10515600" cy="5034116"/>
          </a:xfrm>
        </p:spPr>
        <p:txBody>
          <a:bodyPr>
            <a:normAutofit fontScale="92500" lnSpcReduction="10000"/>
          </a:bodyPr>
          <a:lstStyle/>
          <a:p>
            <a:r>
              <a:rPr lang="en-IN" dirty="0"/>
              <a:t>Regulatory Framework (Refer to </a:t>
            </a:r>
            <a:r>
              <a:rPr lang="en-IN" dirty="0">
                <a:hlinkClick r:id="rId2"/>
              </a:rPr>
              <a:t>www.ipindia.gov.in</a:t>
            </a:r>
            <a:r>
              <a:rPr lang="en-IN" dirty="0"/>
              <a:t>)</a:t>
            </a:r>
          </a:p>
          <a:p>
            <a:pPr lvl="1"/>
            <a:r>
              <a:rPr lang="en-IN" dirty="0"/>
              <a:t>Rules</a:t>
            </a:r>
          </a:p>
          <a:p>
            <a:pPr lvl="1"/>
            <a:r>
              <a:rPr lang="en-IN" dirty="0"/>
              <a:t>Manuals</a:t>
            </a:r>
          </a:p>
          <a:p>
            <a:pPr lvl="1"/>
            <a:r>
              <a:rPr lang="en-IN" dirty="0"/>
              <a:t>Guidelines</a:t>
            </a:r>
          </a:p>
          <a:p>
            <a:r>
              <a:rPr lang="en-IN" noProof="0" dirty="0"/>
              <a:t>Institutional Framework</a:t>
            </a:r>
          </a:p>
          <a:p>
            <a:pPr lvl="1"/>
            <a:r>
              <a:rPr lang="en-US" dirty="0"/>
              <a:t>DPIIT (Department for Promotion of Industry and Internal Trade)</a:t>
            </a:r>
          </a:p>
          <a:p>
            <a:pPr lvl="2"/>
            <a:r>
              <a:rPr lang="en-US" dirty="0"/>
              <a:t>Nodal body for IPR policy formulation and coordination.</a:t>
            </a:r>
          </a:p>
          <a:p>
            <a:pPr lvl="2"/>
            <a:r>
              <a:rPr lang="en-US" dirty="0"/>
              <a:t>Cell for IPR Promotion and Management (CIPAM)</a:t>
            </a:r>
            <a:endParaRPr lang="en-IN" dirty="0"/>
          </a:p>
          <a:p>
            <a:pPr lvl="1"/>
            <a:r>
              <a:rPr lang="en-US" noProof="0" dirty="0"/>
              <a:t>CGPDTM (Controller General of Patents, Designs &amp; Trade Marks)</a:t>
            </a:r>
          </a:p>
          <a:p>
            <a:pPr lvl="2"/>
            <a:r>
              <a:rPr lang="en-US" noProof="0" dirty="0"/>
              <a:t>Responsible for patent, design, and trademark registration.</a:t>
            </a:r>
          </a:p>
          <a:p>
            <a:pPr lvl="2"/>
            <a:r>
              <a:rPr lang="en-IN" dirty="0"/>
              <a:t>NIPAM – </a:t>
            </a:r>
            <a:r>
              <a:rPr lang="en-US" dirty="0"/>
              <a:t>National Intellectual Property Awareness Mission</a:t>
            </a:r>
            <a:endParaRPr lang="en-IN" dirty="0"/>
          </a:p>
          <a:p>
            <a:pPr lvl="1"/>
            <a:r>
              <a:rPr lang="en-US" noProof="0" dirty="0"/>
              <a:t>Indian Copyright Office</a:t>
            </a:r>
          </a:p>
          <a:p>
            <a:pPr lvl="1"/>
            <a:r>
              <a:rPr lang="en-US" noProof="0" dirty="0"/>
              <a:t>Geographical Indications Registry</a:t>
            </a:r>
          </a:p>
          <a:p>
            <a:pPr lvl="1"/>
            <a:r>
              <a:rPr lang="en-US" noProof="0" dirty="0"/>
              <a:t>National Biodiversity Authority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E0F29-DE03-5229-D96A-EE0D673D8F3D}"/>
              </a:ext>
            </a:extLst>
          </p:cNvPr>
          <p:cNvSpPr>
            <a:spLocks noGrp="1"/>
          </p:cNvSpPr>
          <p:nvPr>
            <p:ph type="title"/>
          </p:nvPr>
        </p:nvSpPr>
        <p:spPr/>
        <p:txBody>
          <a:bodyPr/>
          <a:lstStyle/>
          <a:p>
            <a:pPr algn="ctr"/>
            <a:r>
              <a:rPr lang="en-US" b="1" dirty="0">
                <a:latin typeface="Aptos Display" panose="020B0004020202020204" pitchFamily="34" charset="0"/>
              </a:rPr>
              <a:t>Who owns the IPRs?</a:t>
            </a:r>
            <a:endParaRPr lang="en-IN" b="1"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40B7BB0C-0C3C-A329-C6BD-9F08E15999C5}"/>
              </a:ext>
            </a:extLst>
          </p:cNvPr>
          <p:cNvSpPr>
            <a:spLocks noGrp="1"/>
          </p:cNvSpPr>
          <p:nvPr>
            <p:ph idx="1"/>
          </p:nvPr>
        </p:nvSpPr>
        <p:spPr>
          <a:xfrm>
            <a:off x="838200" y="2266540"/>
            <a:ext cx="10515600" cy="3532956"/>
          </a:xfrm>
        </p:spPr>
        <p:txBody>
          <a:bodyPr/>
          <a:lstStyle/>
          <a:p>
            <a:r>
              <a:rPr lang="en-US" sz="2400" dirty="0">
                <a:solidFill>
                  <a:schemeClr val="tx1"/>
                </a:solidFill>
                <a:latin typeface="Aptos Narrow" panose="020B0004020202020204" pitchFamily="34" charset="0"/>
              </a:rPr>
              <a:t>Creator, Owner, Licensing and Assignment</a:t>
            </a:r>
          </a:p>
          <a:p>
            <a:r>
              <a:rPr lang="en-US" sz="2400" dirty="0">
                <a:solidFill>
                  <a:schemeClr val="tx1"/>
                </a:solidFill>
                <a:latin typeface="Aptos Narrow" panose="020B0004020202020204" pitchFamily="34" charset="0"/>
              </a:rPr>
              <a:t>HEI, Professor, student, researcher, or joint ownership?</a:t>
            </a:r>
          </a:p>
          <a:p>
            <a:r>
              <a:rPr lang="en-US" sz="2400" dirty="0">
                <a:solidFill>
                  <a:schemeClr val="tx1"/>
                </a:solidFill>
                <a:latin typeface="Aptos Narrow" panose="020B0004020202020204" pitchFamily="34" charset="0"/>
              </a:rPr>
              <a:t>Importance of institutional (HEI) IPR policies</a:t>
            </a:r>
          </a:p>
          <a:p>
            <a:r>
              <a:rPr lang="en-US" sz="2400" dirty="0">
                <a:solidFill>
                  <a:schemeClr val="tx1"/>
                </a:solidFill>
                <a:latin typeface="Aptos Narrow" panose="020B0004020202020204" pitchFamily="34" charset="0"/>
              </a:rPr>
              <a:t>Disclosure obligations before publishing</a:t>
            </a:r>
          </a:p>
          <a:p>
            <a:r>
              <a:rPr lang="en-US" sz="2400" dirty="0">
                <a:solidFill>
                  <a:schemeClr val="tx1"/>
                </a:solidFill>
                <a:latin typeface="Aptos Narrow" panose="020B0004020202020204" pitchFamily="34" charset="0"/>
              </a:rPr>
              <a:t>IP </a:t>
            </a:r>
            <a:r>
              <a:rPr lang="en-US" sz="2400" dirty="0" err="1">
                <a:solidFill>
                  <a:schemeClr val="tx1"/>
                </a:solidFill>
                <a:latin typeface="Aptos Narrow" panose="020B0004020202020204" pitchFamily="34" charset="0"/>
              </a:rPr>
              <a:t>Commercialisation</a:t>
            </a:r>
            <a:endParaRPr lang="en-US" sz="2400" dirty="0">
              <a:solidFill>
                <a:schemeClr val="tx1"/>
              </a:solidFill>
              <a:latin typeface="Aptos Narrow" panose="020B0004020202020204" pitchFamily="34" charset="0"/>
            </a:endParaRPr>
          </a:p>
          <a:p>
            <a:pPr lvl="1"/>
            <a:r>
              <a:rPr lang="en-US" dirty="0">
                <a:solidFill>
                  <a:schemeClr val="tx1"/>
                </a:solidFill>
                <a:latin typeface="Aptos Narrow" panose="020B0004020202020204" pitchFamily="34" charset="0"/>
              </a:rPr>
              <a:t>University of California: Over $700 million in gross licensing revenue (2023)</a:t>
            </a:r>
          </a:p>
          <a:p>
            <a:pPr lvl="1"/>
            <a:r>
              <a:rPr lang="en-US" dirty="0">
                <a:solidFill>
                  <a:schemeClr val="tx1"/>
                </a:solidFill>
                <a:latin typeface="Aptos Narrow" panose="020B0004020202020204" pitchFamily="34" charset="0"/>
              </a:rPr>
              <a:t>MIT: Generated $1.2 billion in startup equity from IP over 30 years.</a:t>
            </a:r>
          </a:p>
        </p:txBody>
      </p:sp>
    </p:spTree>
    <p:extLst>
      <p:ext uri="{BB962C8B-B14F-4D97-AF65-F5344CB8AC3E}">
        <p14:creationId xmlns:p14="http://schemas.microsoft.com/office/powerpoint/2010/main" val="21569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215</TotalTime>
  <Words>1279</Words>
  <Application>Microsoft Office PowerPoint</Application>
  <PresentationFormat>Widescreen</PresentationFormat>
  <Paragraphs>187</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Capacity Building Programme  on  Proposal Presentation for Research Grants, Patents and High Impact Publications  Organized by Directorate of Research, IQAC &amp; UGC-MMTTC, Bharathidasan University  TOPIC: IPR AND PATENTS: PERSPECTIVES AND PROSPECTS  Presented by Dr. M. Mahindra Prabu Dean, UG Academics Tamil Nadu National Law University, Tiruchirappalli</vt:lpstr>
      <vt:lpstr>Understanding Intellectual Property Rights (IPR)</vt:lpstr>
      <vt:lpstr>Intersection of science, law, and management</vt:lpstr>
      <vt:lpstr>The Legal Dimensions of IP</vt:lpstr>
      <vt:lpstr>Significance of Intellectual Property Rights</vt:lpstr>
      <vt:lpstr>PowerPoint Presentation</vt:lpstr>
      <vt:lpstr>Laws relating to IPRs in India</vt:lpstr>
      <vt:lpstr>Regulatory &amp; Institutional Framework in India</vt:lpstr>
      <vt:lpstr>Who owns the IPRs?</vt:lpstr>
      <vt:lpstr>What is a patent?</vt:lpstr>
      <vt:lpstr>What Patent Protects?</vt:lpstr>
      <vt:lpstr>Patentability Requirements</vt:lpstr>
      <vt:lpstr>A patent is not a monopoly, and an inventor is not a monopolist, but a public benefactor</vt:lpstr>
      <vt:lpstr>IPR life cycle</vt:lpstr>
      <vt:lpstr>Publication v. Patent Filing</vt:lpstr>
      <vt:lpstr>Steps to follow (before filing the patent application)</vt:lpstr>
      <vt:lpstr>How to Start?</vt:lpstr>
      <vt:lpstr>Recent Trends in IP Filing with special reference to Patents</vt:lpstr>
      <vt:lpstr>National IPR Policy (2016) </vt:lpstr>
      <vt:lpstr>Indian IP Office Annual Report (2023-24)</vt:lpstr>
      <vt:lpstr>WIPO Global Innovation Index [2025]</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Capacity Building Programme  on  Proposal Presentation for Research Grants, Patents and High Impact Publications  Organized by Directorate of Research, IQAC &amp; UGC-MMTTC, Bharathidasan University  TOPIC: IPR AND PATENTS: PERSPECTIVES AND PROSPECTS  Presented by Dr. M. Mahindra Prabu Dean, UG Academics Tamil Nadu National Law University, Tiruchirappalli</dc:title>
  <dc:creator>Mahindra Prabu</dc:creator>
  <cp:lastModifiedBy>Mahindra Prabu</cp:lastModifiedBy>
  <cp:revision>12</cp:revision>
  <dcterms:created xsi:type="dcterms:W3CDTF">2025-11-16T18:08:48Z</dcterms:created>
  <dcterms:modified xsi:type="dcterms:W3CDTF">2025-11-17T07:09:52Z</dcterms:modified>
</cp:coreProperties>
</file>